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0"/>
  </p:notesMasterIdLst>
  <p:sldIdLst>
    <p:sldId id="258" r:id="rId2"/>
    <p:sldId id="286" r:id="rId3"/>
    <p:sldId id="290" r:id="rId4"/>
    <p:sldId id="348" r:id="rId5"/>
    <p:sldId id="386" r:id="rId6"/>
    <p:sldId id="385" r:id="rId7"/>
    <p:sldId id="357" r:id="rId8"/>
    <p:sldId id="287" r:id="rId9"/>
    <p:sldId id="262" r:id="rId10"/>
    <p:sldId id="289" r:id="rId11"/>
    <p:sldId id="349" r:id="rId12"/>
    <p:sldId id="350" r:id="rId13"/>
    <p:sldId id="351" r:id="rId14"/>
    <p:sldId id="352" r:id="rId15"/>
    <p:sldId id="387" r:id="rId16"/>
    <p:sldId id="259" r:id="rId17"/>
    <p:sldId id="358" r:id="rId18"/>
    <p:sldId id="277" r:id="rId19"/>
    <p:sldId id="360" r:id="rId20"/>
    <p:sldId id="362" r:id="rId21"/>
    <p:sldId id="363" r:id="rId22"/>
    <p:sldId id="266" r:id="rId23"/>
    <p:sldId id="364" r:id="rId24"/>
    <p:sldId id="370" r:id="rId25"/>
    <p:sldId id="372" r:id="rId26"/>
    <p:sldId id="269" r:id="rId27"/>
    <p:sldId id="391" r:id="rId28"/>
    <p:sldId id="392" r:id="rId29"/>
    <p:sldId id="393" r:id="rId30"/>
    <p:sldId id="274" r:id="rId31"/>
    <p:sldId id="381" r:id="rId32"/>
    <p:sldId id="382" r:id="rId33"/>
    <p:sldId id="383" r:id="rId34"/>
    <p:sldId id="368" r:id="rId35"/>
    <p:sldId id="373" r:id="rId36"/>
    <p:sldId id="365" r:id="rId37"/>
    <p:sldId id="384" r:id="rId38"/>
    <p:sldId id="273" r:id="rId39"/>
  </p:sldIdLst>
  <p:sldSz cx="9144000" cy="5143500" type="screen16x9"/>
  <p:notesSz cx="6858000" cy="9144000"/>
  <p:embeddedFontLst>
    <p:embeddedFont>
      <p:font typeface="Barlow" pitchFamily="2" charset="77"/>
      <p:regular r:id="rId41"/>
      <p:bold r:id="rId42"/>
      <p:italic r:id="rId43"/>
      <p:boldItalic r:id="rId44"/>
    </p:embeddedFont>
    <p:embeddedFont>
      <p:font typeface="Barlow Light" pitchFamily="2" charset="77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Lucida Sans" panose="020B0602030504020204" pitchFamily="34" charset="77"/>
      <p:regular r:id="rId53"/>
      <p:bold r:id="rId54"/>
      <p:italic r:id="rId55"/>
      <p:boldItalic r:id="rId56"/>
    </p:embeddedFont>
    <p:embeddedFont>
      <p:font typeface="Raleway SemiBold" panose="020B0503030101060003" pitchFamily="34" charset="77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D96E3F-DA26-4D7C-817D-7BCED36C5D39}">
  <a:tblStyle styleId="{07D96E3F-DA26-4D7C-817D-7BCED36C5D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0"/>
    <p:restoredTop sz="94674"/>
  </p:normalViewPr>
  <p:slideViewPr>
    <p:cSldViewPr snapToGrid="0" snapToObjects="1">
      <p:cViewPr varScale="1">
        <p:scale>
          <a:sx n="138" d="100"/>
          <a:sy n="138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1DF3AE-EB79-E042-BFBA-B49D45F2DDC3}" type="doc">
      <dgm:prSet loTypeId="urn:microsoft.com/office/officeart/2005/8/layout/cycle2" loCatId="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305A4F4F-1237-DE48-82D5-7457242D075B}">
      <dgm:prSet phldrT="[Text]"/>
      <dgm:spPr/>
      <dgm:t>
        <a:bodyPr/>
        <a:lstStyle/>
        <a:p>
          <a:r>
            <a:rPr lang="en-US" dirty="0"/>
            <a:t>Old knowledge &amp; Old Data</a:t>
          </a:r>
        </a:p>
      </dgm:t>
    </dgm:pt>
    <dgm:pt modelId="{896E4EE2-FD81-894F-8EA1-D8D1E6B889AF}" type="parTrans" cxnId="{7C5ED20D-D2F9-7A4B-99DE-AA8BA4BA0827}">
      <dgm:prSet/>
      <dgm:spPr/>
      <dgm:t>
        <a:bodyPr/>
        <a:lstStyle/>
        <a:p>
          <a:endParaRPr lang="en-US"/>
        </a:p>
      </dgm:t>
    </dgm:pt>
    <dgm:pt modelId="{46B686ED-D3F5-3443-B051-0FEFE86BD0D5}" type="sibTrans" cxnId="{7C5ED20D-D2F9-7A4B-99DE-AA8BA4BA0827}">
      <dgm:prSet/>
      <dgm:spPr/>
      <dgm:t>
        <a:bodyPr/>
        <a:lstStyle/>
        <a:p>
          <a:endParaRPr lang="en-US"/>
        </a:p>
      </dgm:t>
    </dgm:pt>
    <dgm:pt modelId="{7073315E-4376-FD43-8C0E-4D290F63C7AC}">
      <dgm:prSet phldrT="[Text]"/>
      <dgm:spPr/>
      <dgm:t>
        <a:bodyPr/>
        <a:lstStyle/>
        <a:p>
          <a:r>
            <a:rPr lang="en-US" dirty="0"/>
            <a:t>New Hypothesis</a:t>
          </a:r>
        </a:p>
      </dgm:t>
    </dgm:pt>
    <dgm:pt modelId="{F7102287-3249-F947-8A6F-4C9166717C4F}" type="parTrans" cxnId="{B5471413-9E5F-0A49-B181-BFBE2E7858B3}">
      <dgm:prSet/>
      <dgm:spPr/>
      <dgm:t>
        <a:bodyPr/>
        <a:lstStyle/>
        <a:p>
          <a:endParaRPr lang="en-US"/>
        </a:p>
      </dgm:t>
    </dgm:pt>
    <dgm:pt modelId="{FD779971-3A70-8444-9BF0-C99DBB98858E}" type="sibTrans" cxnId="{B5471413-9E5F-0A49-B181-BFBE2E7858B3}">
      <dgm:prSet/>
      <dgm:spPr/>
      <dgm:t>
        <a:bodyPr/>
        <a:lstStyle/>
        <a:p>
          <a:endParaRPr lang="en-US"/>
        </a:p>
      </dgm:t>
    </dgm:pt>
    <dgm:pt modelId="{CBD959EF-11B3-FB4A-B2C7-F4234D920FBA}">
      <dgm:prSet phldrT="[Text]"/>
      <dgm:spPr/>
      <dgm:t>
        <a:bodyPr/>
        <a:lstStyle/>
        <a:p>
          <a:r>
            <a:rPr lang="en-US" dirty="0"/>
            <a:t>New Prediction</a:t>
          </a:r>
        </a:p>
      </dgm:t>
    </dgm:pt>
    <dgm:pt modelId="{579899FF-9B4D-A34E-9E53-D7AEC09E0012}" type="parTrans" cxnId="{E42C90B0-E53D-9F4D-B0B9-5EB95F48D427}">
      <dgm:prSet/>
      <dgm:spPr/>
      <dgm:t>
        <a:bodyPr/>
        <a:lstStyle/>
        <a:p>
          <a:endParaRPr lang="en-US"/>
        </a:p>
      </dgm:t>
    </dgm:pt>
    <dgm:pt modelId="{B155A0C4-A573-2248-88DD-8F6867EA3632}" type="sibTrans" cxnId="{E42C90B0-E53D-9F4D-B0B9-5EB95F48D427}">
      <dgm:prSet/>
      <dgm:spPr/>
      <dgm:t>
        <a:bodyPr/>
        <a:lstStyle/>
        <a:p>
          <a:endParaRPr lang="en-US"/>
        </a:p>
      </dgm:t>
    </dgm:pt>
    <dgm:pt modelId="{2011E027-B0B0-DE4A-882A-DD22225B0B8B}">
      <dgm:prSet phldrT="[Text]"/>
      <dgm:spPr/>
      <dgm:t>
        <a:bodyPr/>
        <a:lstStyle/>
        <a:p>
          <a:r>
            <a:rPr lang="en-US" dirty="0"/>
            <a:t>Test on New Data</a:t>
          </a:r>
        </a:p>
      </dgm:t>
    </dgm:pt>
    <dgm:pt modelId="{F26B7881-6DCC-8D43-86D5-9EAFB57CE1A4}" type="parTrans" cxnId="{D5AC0718-DEFA-124D-A9E2-D2C0F5D32F49}">
      <dgm:prSet/>
      <dgm:spPr/>
      <dgm:t>
        <a:bodyPr/>
        <a:lstStyle/>
        <a:p>
          <a:endParaRPr lang="en-US"/>
        </a:p>
      </dgm:t>
    </dgm:pt>
    <dgm:pt modelId="{E5AAD243-791F-E949-89CF-A5B2F22D7E43}" type="sibTrans" cxnId="{D5AC0718-DEFA-124D-A9E2-D2C0F5D32F49}">
      <dgm:prSet/>
      <dgm:spPr/>
      <dgm:t>
        <a:bodyPr/>
        <a:lstStyle/>
        <a:p>
          <a:endParaRPr lang="en-US"/>
        </a:p>
      </dgm:t>
    </dgm:pt>
    <dgm:pt modelId="{93C1B43E-D3E3-F04A-937B-C46C7EC23F9A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CDE346FE-03D4-F64B-BCD9-926368ABEB1B}" type="parTrans" cxnId="{4676D262-8FB0-AF49-B2B9-BCA20E877DFA}">
      <dgm:prSet/>
      <dgm:spPr/>
      <dgm:t>
        <a:bodyPr/>
        <a:lstStyle/>
        <a:p>
          <a:endParaRPr lang="en-US"/>
        </a:p>
      </dgm:t>
    </dgm:pt>
    <dgm:pt modelId="{2BE04F4E-4763-B64F-BE09-60747B56C642}" type="sibTrans" cxnId="{4676D262-8FB0-AF49-B2B9-BCA20E877DFA}">
      <dgm:prSet/>
      <dgm:spPr/>
      <dgm:t>
        <a:bodyPr/>
        <a:lstStyle/>
        <a:p>
          <a:endParaRPr lang="en-US"/>
        </a:p>
      </dgm:t>
    </dgm:pt>
    <dgm:pt modelId="{7C37C47F-9B92-ED4F-A76E-C973E5E6E12D}" type="pres">
      <dgm:prSet presAssocID="{8C1DF3AE-EB79-E042-BFBA-B49D45F2DDC3}" presName="cycle" presStyleCnt="0">
        <dgm:presLayoutVars>
          <dgm:dir/>
          <dgm:resizeHandles val="exact"/>
        </dgm:presLayoutVars>
      </dgm:prSet>
      <dgm:spPr/>
    </dgm:pt>
    <dgm:pt modelId="{AA6E45FB-D6B6-344A-8A3B-DBE20AAECC26}" type="pres">
      <dgm:prSet presAssocID="{305A4F4F-1237-DE48-82D5-7457242D075B}" presName="node" presStyleLbl="node1" presStyleIdx="0" presStyleCnt="5">
        <dgm:presLayoutVars>
          <dgm:bulletEnabled val="1"/>
        </dgm:presLayoutVars>
      </dgm:prSet>
      <dgm:spPr/>
    </dgm:pt>
    <dgm:pt modelId="{1B836026-5258-2442-B8D5-D45CF02EF757}" type="pres">
      <dgm:prSet presAssocID="{46B686ED-D3F5-3443-B051-0FEFE86BD0D5}" presName="sibTrans" presStyleLbl="sibTrans2D1" presStyleIdx="0" presStyleCnt="5"/>
      <dgm:spPr/>
    </dgm:pt>
    <dgm:pt modelId="{E00A1115-0123-5F49-B578-66F06E59B2D8}" type="pres">
      <dgm:prSet presAssocID="{46B686ED-D3F5-3443-B051-0FEFE86BD0D5}" presName="connectorText" presStyleLbl="sibTrans2D1" presStyleIdx="0" presStyleCnt="5"/>
      <dgm:spPr/>
    </dgm:pt>
    <dgm:pt modelId="{E92DCA28-EF09-6F4C-B924-39CCC1650E91}" type="pres">
      <dgm:prSet presAssocID="{7073315E-4376-FD43-8C0E-4D290F63C7AC}" presName="node" presStyleLbl="node1" presStyleIdx="1" presStyleCnt="5">
        <dgm:presLayoutVars>
          <dgm:bulletEnabled val="1"/>
        </dgm:presLayoutVars>
      </dgm:prSet>
      <dgm:spPr/>
    </dgm:pt>
    <dgm:pt modelId="{87177E9B-454B-6644-B8A3-07773C037CA5}" type="pres">
      <dgm:prSet presAssocID="{FD779971-3A70-8444-9BF0-C99DBB98858E}" presName="sibTrans" presStyleLbl="sibTrans2D1" presStyleIdx="1" presStyleCnt="5"/>
      <dgm:spPr/>
    </dgm:pt>
    <dgm:pt modelId="{0775E7A6-F7F8-C04F-9928-F0686562882B}" type="pres">
      <dgm:prSet presAssocID="{FD779971-3A70-8444-9BF0-C99DBB98858E}" presName="connectorText" presStyleLbl="sibTrans2D1" presStyleIdx="1" presStyleCnt="5"/>
      <dgm:spPr/>
    </dgm:pt>
    <dgm:pt modelId="{94E0A7F6-AA07-CD40-8645-57536CD84D26}" type="pres">
      <dgm:prSet presAssocID="{CBD959EF-11B3-FB4A-B2C7-F4234D920FBA}" presName="node" presStyleLbl="node1" presStyleIdx="2" presStyleCnt="5">
        <dgm:presLayoutVars>
          <dgm:bulletEnabled val="1"/>
        </dgm:presLayoutVars>
      </dgm:prSet>
      <dgm:spPr/>
    </dgm:pt>
    <dgm:pt modelId="{AE6D472C-2648-7C43-8E5D-E45B5955522E}" type="pres">
      <dgm:prSet presAssocID="{B155A0C4-A573-2248-88DD-8F6867EA3632}" presName="sibTrans" presStyleLbl="sibTrans2D1" presStyleIdx="2" presStyleCnt="5"/>
      <dgm:spPr/>
    </dgm:pt>
    <dgm:pt modelId="{24450453-0645-7D41-98C3-7A5F4AC1F599}" type="pres">
      <dgm:prSet presAssocID="{B155A0C4-A573-2248-88DD-8F6867EA3632}" presName="connectorText" presStyleLbl="sibTrans2D1" presStyleIdx="2" presStyleCnt="5"/>
      <dgm:spPr/>
    </dgm:pt>
    <dgm:pt modelId="{8DCFA947-F3DD-F74D-9F02-06734EAE6559}" type="pres">
      <dgm:prSet presAssocID="{2011E027-B0B0-DE4A-882A-DD22225B0B8B}" presName="node" presStyleLbl="node1" presStyleIdx="3" presStyleCnt="5">
        <dgm:presLayoutVars>
          <dgm:bulletEnabled val="1"/>
        </dgm:presLayoutVars>
      </dgm:prSet>
      <dgm:spPr/>
    </dgm:pt>
    <dgm:pt modelId="{7E22B2BB-5935-3045-844F-D877B66A9ECE}" type="pres">
      <dgm:prSet presAssocID="{E5AAD243-791F-E949-89CF-A5B2F22D7E43}" presName="sibTrans" presStyleLbl="sibTrans2D1" presStyleIdx="3" presStyleCnt="5"/>
      <dgm:spPr/>
    </dgm:pt>
    <dgm:pt modelId="{DAE02442-F03D-3941-8774-8A29D1A55AA1}" type="pres">
      <dgm:prSet presAssocID="{E5AAD243-791F-E949-89CF-A5B2F22D7E43}" presName="connectorText" presStyleLbl="sibTrans2D1" presStyleIdx="3" presStyleCnt="5"/>
      <dgm:spPr/>
    </dgm:pt>
    <dgm:pt modelId="{C014D212-E27D-284C-B311-34CEEC81DC88}" type="pres">
      <dgm:prSet presAssocID="{93C1B43E-D3E3-F04A-937B-C46C7EC23F9A}" presName="node" presStyleLbl="node1" presStyleIdx="4" presStyleCnt="5">
        <dgm:presLayoutVars>
          <dgm:bulletEnabled val="1"/>
        </dgm:presLayoutVars>
      </dgm:prSet>
      <dgm:spPr/>
    </dgm:pt>
    <dgm:pt modelId="{72D7C41E-FD0F-7841-AAB6-2F04F4051259}" type="pres">
      <dgm:prSet presAssocID="{2BE04F4E-4763-B64F-BE09-60747B56C642}" presName="sibTrans" presStyleLbl="sibTrans2D1" presStyleIdx="4" presStyleCnt="5"/>
      <dgm:spPr/>
    </dgm:pt>
    <dgm:pt modelId="{FD37B714-AF6F-7043-A590-09C061371552}" type="pres">
      <dgm:prSet presAssocID="{2BE04F4E-4763-B64F-BE09-60747B56C642}" presName="connectorText" presStyleLbl="sibTrans2D1" presStyleIdx="4" presStyleCnt="5"/>
      <dgm:spPr/>
    </dgm:pt>
  </dgm:ptLst>
  <dgm:cxnLst>
    <dgm:cxn modelId="{58595401-7526-9845-BC49-8D152541D7ED}" type="presOf" srcId="{46B686ED-D3F5-3443-B051-0FEFE86BD0D5}" destId="{1B836026-5258-2442-B8D5-D45CF02EF757}" srcOrd="0" destOrd="0" presId="urn:microsoft.com/office/officeart/2005/8/layout/cycle2"/>
    <dgm:cxn modelId="{DBA1E106-9D8F-264E-80A9-28411440C04D}" type="presOf" srcId="{CBD959EF-11B3-FB4A-B2C7-F4234D920FBA}" destId="{94E0A7F6-AA07-CD40-8645-57536CD84D26}" srcOrd="0" destOrd="0" presId="urn:microsoft.com/office/officeart/2005/8/layout/cycle2"/>
    <dgm:cxn modelId="{7C5ED20D-D2F9-7A4B-99DE-AA8BA4BA0827}" srcId="{8C1DF3AE-EB79-E042-BFBA-B49D45F2DDC3}" destId="{305A4F4F-1237-DE48-82D5-7457242D075B}" srcOrd="0" destOrd="0" parTransId="{896E4EE2-FD81-894F-8EA1-D8D1E6B889AF}" sibTransId="{46B686ED-D3F5-3443-B051-0FEFE86BD0D5}"/>
    <dgm:cxn modelId="{B5471413-9E5F-0A49-B181-BFBE2E7858B3}" srcId="{8C1DF3AE-EB79-E042-BFBA-B49D45F2DDC3}" destId="{7073315E-4376-FD43-8C0E-4D290F63C7AC}" srcOrd="1" destOrd="0" parTransId="{F7102287-3249-F947-8A6F-4C9166717C4F}" sibTransId="{FD779971-3A70-8444-9BF0-C99DBB98858E}"/>
    <dgm:cxn modelId="{D5AC0718-DEFA-124D-A9E2-D2C0F5D32F49}" srcId="{8C1DF3AE-EB79-E042-BFBA-B49D45F2DDC3}" destId="{2011E027-B0B0-DE4A-882A-DD22225B0B8B}" srcOrd="3" destOrd="0" parTransId="{F26B7881-6DCC-8D43-86D5-9EAFB57CE1A4}" sibTransId="{E5AAD243-791F-E949-89CF-A5B2F22D7E43}"/>
    <dgm:cxn modelId="{7B8F973F-D020-6245-9234-E61F7611E58B}" type="presOf" srcId="{FD779971-3A70-8444-9BF0-C99DBB98858E}" destId="{87177E9B-454B-6644-B8A3-07773C037CA5}" srcOrd="0" destOrd="0" presId="urn:microsoft.com/office/officeart/2005/8/layout/cycle2"/>
    <dgm:cxn modelId="{9ED8CA56-1472-444A-ADB2-BCC778054161}" type="presOf" srcId="{93C1B43E-D3E3-F04A-937B-C46C7EC23F9A}" destId="{C014D212-E27D-284C-B311-34CEEC81DC88}" srcOrd="0" destOrd="0" presId="urn:microsoft.com/office/officeart/2005/8/layout/cycle2"/>
    <dgm:cxn modelId="{ECA26658-59C4-F04C-9D13-10A1067C9FE7}" type="presOf" srcId="{FD779971-3A70-8444-9BF0-C99DBB98858E}" destId="{0775E7A6-F7F8-C04F-9928-F0686562882B}" srcOrd="1" destOrd="0" presId="urn:microsoft.com/office/officeart/2005/8/layout/cycle2"/>
    <dgm:cxn modelId="{4676D262-8FB0-AF49-B2B9-BCA20E877DFA}" srcId="{8C1DF3AE-EB79-E042-BFBA-B49D45F2DDC3}" destId="{93C1B43E-D3E3-F04A-937B-C46C7EC23F9A}" srcOrd="4" destOrd="0" parTransId="{CDE346FE-03D4-F64B-BCD9-926368ABEB1B}" sibTransId="{2BE04F4E-4763-B64F-BE09-60747B56C642}"/>
    <dgm:cxn modelId="{1A0B1366-E83E-BB4E-AB6D-E622A66B345E}" type="presOf" srcId="{E5AAD243-791F-E949-89CF-A5B2F22D7E43}" destId="{DAE02442-F03D-3941-8774-8A29D1A55AA1}" srcOrd="1" destOrd="0" presId="urn:microsoft.com/office/officeart/2005/8/layout/cycle2"/>
    <dgm:cxn modelId="{0A26EA66-BCE4-C84F-B3B3-2E3496A48255}" type="presOf" srcId="{B155A0C4-A573-2248-88DD-8F6867EA3632}" destId="{AE6D472C-2648-7C43-8E5D-E45B5955522E}" srcOrd="0" destOrd="0" presId="urn:microsoft.com/office/officeart/2005/8/layout/cycle2"/>
    <dgm:cxn modelId="{38530268-A729-0742-9B90-CF78C0EDADE0}" type="presOf" srcId="{2BE04F4E-4763-B64F-BE09-60747B56C642}" destId="{FD37B714-AF6F-7043-A590-09C061371552}" srcOrd="1" destOrd="0" presId="urn:microsoft.com/office/officeart/2005/8/layout/cycle2"/>
    <dgm:cxn modelId="{625BCB6D-4593-4449-A02D-6B7C86D0FC57}" type="presOf" srcId="{E5AAD243-791F-E949-89CF-A5B2F22D7E43}" destId="{7E22B2BB-5935-3045-844F-D877B66A9ECE}" srcOrd="0" destOrd="0" presId="urn:microsoft.com/office/officeart/2005/8/layout/cycle2"/>
    <dgm:cxn modelId="{0FA75879-367C-B54C-AAB5-BE75BC3DD467}" type="presOf" srcId="{2BE04F4E-4763-B64F-BE09-60747B56C642}" destId="{72D7C41E-FD0F-7841-AAB6-2F04F4051259}" srcOrd="0" destOrd="0" presId="urn:microsoft.com/office/officeart/2005/8/layout/cycle2"/>
    <dgm:cxn modelId="{8C390493-DA4C-8244-A18A-B5E56B49BB99}" type="presOf" srcId="{B155A0C4-A573-2248-88DD-8F6867EA3632}" destId="{24450453-0645-7D41-98C3-7A5F4AC1F599}" srcOrd="1" destOrd="0" presId="urn:microsoft.com/office/officeart/2005/8/layout/cycle2"/>
    <dgm:cxn modelId="{E776DAA7-C019-6945-8835-0F8240DFDE52}" type="presOf" srcId="{305A4F4F-1237-DE48-82D5-7457242D075B}" destId="{AA6E45FB-D6B6-344A-8A3B-DBE20AAECC26}" srcOrd="0" destOrd="0" presId="urn:microsoft.com/office/officeart/2005/8/layout/cycle2"/>
    <dgm:cxn modelId="{2312A2AD-7BBC-D74A-8885-4D24B9D91C9F}" type="presOf" srcId="{2011E027-B0B0-DE4A-882A-DD22225B0B8B}" destId="{8DCFA947-F3DD-F74D-9F02-06734EAE6559}" srcOrd="0" destOrd="0" presId="urn:microsoft.com/office/officeart/2005/8/layout/cycle2"/>
    <dgm:cxn modelId="{E42C90B0-E53D-9F4D-B0B9-5EB95F48D427}" srcId="{8C1DF3AE-EB79-E042-BFBA-B49D45F2DDC3}" destId="{CBD959EF-11B3-FB4A-B2C7-F4234D920FBA}" srcOrd="2" destOrd="0" parTransId="{579899FF-9B4D-A34E-9E53-D7AEC09E0012}" sibTransId="{B155A0C4-A573-2248-88DD-8F6867EA3632}"/>
    <dgm:cxn modelId="{B94396B4-B706-CB4B-B158-0DE1C18FDD08}" type="presOf" srcId="{7073315E-4376-FD43-8C0E-4D290F63C7AC}" destId="{E92DCA28-EF09-6F4C-B924-39CCC1650E91}" srcOrd="0" destOrd="0" presId="urn:microsoft.com/office/officeart/2005/8/layout/cycle2"/>
    <dgm:cxn modelId="{CE1A9ACD-15D4-2547-A90C-DA432885072E}" type="presOf" srcId="{8C1DF3AE-EB79-E042-BFBA-B49D45F2DDC3}" destId="{7C37C47F-9B92-ED4F-A76E-C973E5E6E12D}" srcOrd="0" destOrd="0" presId="urn:microsoft.com/office/officeart/2005/8/layout/cycle2"/>
    <dgm:cxn modelId="{9143C5F0-CFE9-9F4B-BA0C-F2BE3775FDF2}" type="presOf" srcId="{46B686ED-D3F5-3443-B051-0FEFE86BD0D5}" destId="{E00A1115-0123-5F49-B578-66F06E59B2D8}" srcOrd="1" destOrd="0" presId="urn:microsoft.com/office/officeart/2005/8/layout/cycle2"/>
    <dgm:cxn modelId="{B5F5F8E9-D2AD-7D47-A664-759D49023511}" type="presParOf" srcId="{7C37C47F-9B92-ED4F-A76E-C973E5E6E12D}" destId="{AA6E45FB-D6B6-344A-8A3B-DBE20AAECC26}" srcOrd="0" destOrd="0" presId="urn:microsoft.com/office/officeart/2005/8/layout/cycle2"/>
    <dgm:cxn modelId="{C53AD05B-FF4A-D647-97F2-CBE904A22C9E}" type="presParOf" srcId="{7C37C47F-9B92-ED4F-A76E-C973E5E6E12D}" destId="{1B836026-5258-2442-B8D5-D45CF02EF757}" srcOrd="1" destOrd="0" presId="urn:microsoft.com/office/officeart/2005/8/layout/cycle2"/>
    <dgm:cxn modelId="{5284EC79-886E-8E4A-83EB-02CFCA660A05}" type="presParOf" srcId="{1B836026-5258-2442-B8D5-D45CF02EF757}" destId="{E00A1115-0123-5F49-B578-66F06E59B2D8}" srcOrd="0" destOrd="0" presId="urn:microsoft.com/office/officeart/2005/8/layout/cycle2"/>
    <dgm:cxn modelId="{4E5B7286-F2EE-A049-AD5B-0B3D1001D369}" type="presParOf" srcId="{7C37C47F-9B92-ED4F-A76E-C973E5E6E12D}" destId="{E92DCA28-EF09-6F4C-B924-39CCC1650E91}" srcOrd="2" destOrd="0" presId="urn:microsoft.com/office/officeart/2005/8/layout/cycle2"/>
    <dgm:cxn modelId="{B6F05783-D053-7B4E-BB93-3E97BA3A58C2}" type="presParOf" srcId="{7C37C47F-9B92-ED4F-A76E-C973E5E6E12D}" destId="{87177E9B-454B-6644-B8A3-07773C037CA5}" srcOrd="3" destOrd="0" presId="urn:microsoft.com/office/officeart/2005/8/layout/cycle2"/>
    <dgm:cxn modelId="{F450B842-B1DA-284C-B713-932C08F061F1}" type="presParOf" srcId="{87177E9B-454B-6644-B8A3-07773C037CA5}" destId="{0775E7A6-F7F8-C04F-9928-F0686562882B}" srcOrd="0" destOrd="0" presId="urn:microsoft.com/office/officeart/2005/8/layout/cycle2"/>
    <dgm:cxn modelId="{06EE0F77-2542-C54D-BAD7-EDA835740BE4}" type="presParOf" srcId="{7C37C47F-9B92-ED4F-A76E-C973E5E6E12D}" destId="{94E0A7F6-AA07-CD40-8645-57536CD84D26}" srcOrd="4" destOrd="0" presId="urn:microsoft.com/office/officeart/2005/8/layout/cycle2"/>
    <dgm:cxn modelId="{735412D5-BB95-3540-BFE9-3A33AD3DBAEB}" type="presParOf" srcId="{7C37C47F-9B92-ED4F-A76E-C973E5E6E12D}" destId="{AE6D472C-2648-7C43-8E5D-E45B5955522E}" srcOrd="5" destOrd="0" presId="urn:microsoft.com/office/officeart/2005/8/layout/cycle2"/>
    <dgm:cxn modelId="{28F0A794-6627-BC4C-B209-335000074023}" type="presParOf" srcId="{AE6D472C-2648-7C43-8E5D-E45B5955522E}" destId="{24450453-0645-7D41-98C3-7A5F4AC1F599}" srcOrd="0" destOrd="0" presId="urn:microsoft.com/office/officeart/2005/8/layout/cycle2"/>
    <dgm:cxn modelId="{58C4DA85-A710-724C-8E1B-47F8222D2652}" type="presParOf" srcId="{7C37C47F-9B92-ED4F-A76E-C973E5E6E12D}" destId="{8DCFA947-F3DD-F74D-9F02-06734EAE6559}" srcOrd="6" destOrd="0" presId="urn:microsoft.com/office/officeart/2005/8/layout/cycle2"/>
    <dgm:cxn modelId="{4C079993-4DFB-DF4C-98BB-9C3137C435B2}" type="presParOf" srcId="{7C37C47F-9B92-ED4F-A76E-C973E5E6E12D}" destId="{7E22B2BB-5935-3045-844F-D877B66A9ECE}" srcOrd="7" destOrd="0" presId="urn:microsoft.com/office/officeart/2005/8/layout/cycle2"/>
    <dgm:cxn modelId="{49D23A27-8575-1D4F-9C71-16ACE1DBEC88}" type="presParOf" srcId="{7E22B2BB-5935-3045-844F-D877B66A9ECE}" destId="{DAE02442-F03D-3941-8774-8A29D1A55AA1}" srcOrd="0" destOrd="0" presId="urn:microsoft.com/office/officeart/2005/8/layout/cycle2"/>
    <dgm:cxn modelId="{AFED9502-1A57-0C40-AEFF-8C5FB10D611B}" type="presParOf" srcId="{7C37C47F-9B92-ED4F-A76E-C973E5E6E12D}" destId="{C014D212-E27D-284C-B311-34CEEC81DC88}" srcOrd="8" destOrd="0" presId="urn:microsoft.com/office/officeart/2005/8/layout/cycle2"/>
    <dgm:cxn modelId="{46188240-F550-BF4D-B109-4BBDB8DB4F57}" type="presParOf" srcId="{7C37C47F-9B92-ED4F-A76E-C973E5E6E12D}" destId="{72D7C41E-FD0F-7841-AAB6-2F04F4051259}" srcOrd="9" destOrd="0" presId="urn:microsoft.com/office/officeart/2005/8/layout/cycle2"/>
    <dgm:cxn modelId="{6D36BBF4-B5DF-C646-8018-BB942C5D7655}" type="presParOf" srcId="{72D7C41E-FD0F-7841-AAB6-2F04F4051259}" destId="{FD37B714-AF6F-7043-A590-09C06137155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1DF3AE-EB79-E042-BFBA-B49D45F2DDC3}" type="doc">
      <dgm:prSet loTypeId="urn:microsoft.com/office/officeart/2005/8/layout/cycle2" loCatId="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305A4F4F-1237-DE48-82D5-7457242D075B}">
      <dgm:prSet phldrT="[Text]"/>
      <dgm:spPr/>
      <dgm:t>
        <a:bodyPr/>
        <a:lstStyle/>
        <a:p>
          <a:r>
            <a:rPr lang="en-US" dirty="0"/>
            <a:t>Old knowledge &amp; Old Data</a:t>
          </a:r>
        </a:p>
      </dgm:t>
    </dgm:pt>
    <dgm:pt modelId="{896E4EE2-FD81-894F-8EA1-D8D1E6B889AF}" type="parTrans" cxnId="{7C5ED20D-D2F9-7A4B-99DE-AA8BA4BA0827}">
      <dgm:prSet/>
      <dgm:spPr/>
      <dgm:t>
        <a:bodyPr/>
        <a:lstStyle/>
        <a:p>
          <a:endParaRPr lang="en-US"/>
        </a:p>
      </dgm:t>
    </dgm:pt>
    <dgm:pt modelId="{46B686ED-D3F5-3443-B051-0FEFE86BD0D5}" type="sibTrans" cxnId="{7C5ED20D-D2F9-7A4B-99DE-AA8BA4BA0827}">
      <dgm:prSet/>
      <dgm:spPr/>
      <dgm:t>
        <a:bodyPr/>
        <a:lstStyle/>
        <a:p>
          <a:endParaRPr lang="en-US"/>
        </a:p>
      </dgm:t>
    </dgm:pt>
    <dgm:pt modelId="{7073315E-4376-FD43-8C0E-4D290F63C7AC}">
      <dgm:prSet phldrT="[Text]"/>
      <dgm:spPr/>
      <dgm:t>
        <a:bodyPr/>
        <a:lstStyle/>
        <a:p>
          <a:r>
            <a:rPr lang="en-US" dirty="0"/>
            <a:t>New Hypothesis</a:t>
          </a:r>
        </a:p>
      </dgm:t>
    </dgm:pt>
    <dgm:pt modelId="{F7102287-3249-F947-8A6F-4C9166717C4F}" type="parTrans" cxnId="{B5471413-9E5F-0A49-B181-BFBE2E7858B3}">
      <dgm:prSet/>
      <dgm:spPr/>
      <dgm:t>
        <a:bodyPr/>
        <a:lstStyle/>
        <a:p>
          <a:endParaRPr lang="en-US"/>
        </a:p>
      </dgm:t>
    </dgm:pt>
    <dgm:pt modelId="{FD779971-3A70-8444-9BF0-C99DBB98858E}" type="sibTrans" cxnId="{B5471413-9E5F-0A49-B181-BFBE2E7858B3}">
      <dgm:prSet/>
      <dgm:spPr/>
      <dgm:t>
        <a:bodyPr/>
        <a:lstStyle/>
        <a:p>
          <a:endParaRPr lang="en-US"/>
        </a:p>
      </dgm:t>
    </dgm:pt>
    <dgm:pt modelId="{CBD959EF-11B3-FB4A-B2C7-F4234D920FBA}">
      <dgm:prSet phldrT="[Text]"/>
      <dgm:spPr/>
      <dgm:t>
        <a:bodyPr/>
        <a:lstStyle/>
        <a:p>
          <a:r>
            <a:rPr lang="en-US" dirty="0"/>
            <a:t>New Prediction</a:t>
          </a:r>
        </a:p>
      </dgm:t>
    </dgm:pt>
    <dgm:pt modelId="{579899FF-9B4D-A34E-9E53-D7AEC09E0012}" type="parTrans" cxnId="{E42C90B0-E53D-9F4D-B0B9-5EB95F48D427}">
      <dgm:prSet/>
      <dgm:spPr/>
      <dgm:t>
        <a:bodyPr/>
        <a:lstStyle/>
        <a:p>
          <a:endParaRPr lang="en-US"/>
        </a:p>
      </dgm:t>
    </dgm:pt>
    <dgm:pt modelId="{B155A0C4-A573-2248-88DD-8F6867EA3632}" type="sibTrans" cxnId="{E42C90B0-E53D-9F4D-B0B9-5EB95F48D427}">
      <dgm:prSet/>
      <dgm:spPr/>
      <dgm:t>
        <a:bodyPr/>
        <a:lstStyle/>
        <a:p>
          <a:endParaRPr lang="en-US"/>
        </a:p>
      </dgm:t>
    </dgm:pt>
    <dgm:pt modelId="{2011E027-B0B0-DE4A-882A-DD22225B0B8B}">
      <dgm:prSet phldrT="[Text]"/>
      <dgm:spPr/>
      <dgm:t>
        <a:bodyPr/>
        <a:lstStyle/>
        <a:p>
          <a:r>
            <a:rPr lang="en-US" dirty="0"/>
            <a:t>Test on New Data</a:t>
          </a:r>
        </a:p>
      </dgm:t>
    </dgm:pt>
    <dgm:pt modelId="{F26B7881-6DCC-8D43-86D5-9EAFB57CE1A4}" type="parTrans" cxnId="{D5AC0718-DEFA-124D-A9E2-D2C0F5D32F49}">
      <dgm:prSet/>
      <dgm:spPr/>
      <dgm:t>
        <a:bodyPr/>
        <a:lstStyle/>
        <a:p>
          <a:endParaRPr lang="en-US"/>
        </a:p>
      </dgm:t>
    </dgm:pt>
    <dgm:pt modelId="{E5AAD243-791F-E949-89CF-A5B2F22D7E43}" type="sibTrans" cxnId="{D5AC0718-DEFA-124D-A9E2-D2C0F5D32F49}">
      <dgm:prSet/>
      <dgm:spPr/>
      <dgm:t>
        <a:bodyPr/>
        <a:lstStyle/>
        <a:p>
          <a:endParaRPr lang="en-US"/>
        </a:p>
      </dgm:t>
    </dgm:pt>
    <dgm:pt modelId="{93C1B43E-D3E3-F04A-937B-C46C7EC23F9A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CDE346FE-03D4-F64B-BCD9-926368ABEB1B}" type="parTrans" cxnId="{4676D262-8FB0-AF49-B2B9-BCA20E877DFA}">
      <dgm:prSet/>
      <dgm:spPr/>
      <dgm:t>
        <a:bodyPr/>
        <a:lstStyle/>
        <a:p>
          <a:endParaRPr lang="en-US"/>
        </a:p>
      </dgm:t>
    </dgm:pt>
    <dgm:pt modelId="{2BE04F4E-4763-B64F-BE09-60747B56C642}" type="sibTrans" cxnId="{4676D262-8FB0-AF49-B2B9-BCA20E877DFA}">
      <dgm:prSet/>
      <dgm:spPr/>
      <dgm:t>
        <a:bodyPr/>
        <a:lstStyle/>
        <a:p>
          <a:endParaRPr lang="en-US"/>
        </a:p>
      </dgm:t>
    </dgm:pt>
    <dgm:pt modelId="{7C37C47F-9B92-ED4F-A76E-C973E5E6E12D}" type="pres">
      <dgm:prSet presAssocID="{8C1DF3AE-EB79-E042-BFBA-B49D45F2DDC3}" presName="cycle" presStyleCnt="0">
        <dgm:presLayoutVars>
          <dgm:dir/>
          <dgm:resizeHandles val="exact"/>
        </dgm:presLayoutVars>
      </dgm:prSet>
      <dgm:spPr/>
    </dgm:pt>
    <dgm:pt modelId="{AA6E45FB-D6B6-344A-8A3B-DBE20AAECC26}" type="pres">
      <dgm:prSet presAssocID="{305A4F4F-1237-DE48-82D5-7457242D075B}" presName="node" presStyleLbl="node1" presStyleIdx="0" presStyleCnt="5">
        <dgm:presLayoutVars>
          <dgm:bulletEnabled val="1"/>
        </dgm:presLayoutVars>
      </dgm:prSet>
      <dgm:spPr/>
    </dgm:pt>
    <dgm:pt modelId="{1B836026-5258-2442-B8D5-D45CF02EF757}" type="pres">
      <dgm:prSet presAssocID="{46B686ED-D3F5-3443-B051-0FEFE86BD0D5}" presName="sibTrans" presStyleLbl="sibTrans2D1" presStyleIdx="0" presStyleCnt="5"/>
      <dgm:spPr/>
    </dgm:pt>
    <dgm:pt modelId="{E00A1115-0123-5F49-B578-66F06E59B2D8}" type="pres">
      <dgm:prSet presAssocID="{46B686ED-D3F5-3443-B051-0FEFE86BD0D5}" presName="connectorText" presStyleLbl="sibTrans2D1" presStyleIdx="0" presStyleCnt="5"/>
      <dgm:spPr/>
    </dgm:pt>
    <dgm:pt modelId="{E92DCA28-EF09-6F4C-B924-39CCC1650E91}" type="pres">
      <dgm:prSet presAssocID="{7073315E-4376-FD43-8C0E-4D290F63C7AC}" presName="node" presStyleLbl="node1" presStyleIdx="1" presStyleCnt="5">
        <dgm:presLayoutVars>
          <dgm:bulletEnabled val="1"/>
        </dgm:presLayoutVars>
      </dgm:prSet>
      <dgm:spPr/>
    </dgm:pt>
    <dgm:pt modelId="{87177E9B-454B-6644-B8A3-07773C037CA5}" type="pres">
      <dgm:prSet presAssocID="{FD779971-3A70-8444-9BF0-C99DBB98858E}" presName="sibTrans" presStyleLbl="sibTrans2D1" presStyleIdx="1" presStyleCnt="5"/>
      <dgm:spPr/>
    </dgm:pt>
    <dgm:pt modelId="{0775E7A6-F7F8-C04F-9928-F0686562882B}" type="pres">
      <dgm:prSet presAssocID="{FD779971-3A70-8444-9BF0-C99DBB98858E}" presName="connectorText" presStyleLbl="sibTrans2D1" presStyleIdx="1" presStyleCnt="5"/>
      <dgm:spPr/>
    </dgm:pt>
    <dgm:pt modelId="{94E0A7F6-AA07-CD40-8645-57536CD84D26}" type="pres">
      <dgm:prSet presAssocID="{CBD959EF-11B3-FB4A-B2C7-F4234D920FBA}" presName="node" presStyleLbl="node1" presStyleIdx="2" presStyleCnt="5">
        <dgm:presLayoutVars>
          <dgm:bulletEnabled val="1"/>
        </dgm:presLayoutVars>
      </dgm:prSet>
      <dgm:spPr/>
    </dgm:pt>
    <dgm:pt modelId="{AE6D472C-2648-7C43-8E5D-E45B5955522E}" type="pres">
      <dgm:prSet presAssocID="{B155A0C4-A573-2248-88DD-8F6867EA3632}" presName="sibTrans" presStyleLbl="sibTrans2D1" presStyleIdx="2" presStyleCnt="5"/>
      <dgm:spPr/>
    </dgm:pt>
    <dgm:pt modelId="{24450453-0645-7D41-98C3-7A5F4AC1F599}" type="pres">
      <dgm:prSet presAssocID="{B155A0C4-A573-2248-88DD-8F6867EA3632}" presName="connectorText" presStyleLbl="sibTrans2D1" presStyleIdx="2" presStyleCnt="5"/>
      <dgm:spPr/>
    </dgm:pt>
    <dgm:pt modelId="{8DCFA947-F3DD-F74D-9F02-06734EAE6559}" type="pres">
      <dgm:prSet presAssocID="{2011E027-B0B0-DE4A-882A-DD22225B0B8B}" presName="node" presStyleLbl="node1" presStyleIdx="3" presStyleCnt="5">
        <dgm:presLayoutVars>
          <dgm:bulletEnabled val="1"/>
        </dgm:presLayoutVars>
      </dgm:prSet>
      <dgm:spPr/>
    </dgm:pt>
    <dgm:pt modelId="{7E22B2BB-5935-3045-844F-D877B66A9ECE}" type="pres">
      <dgm:prSet presAssocID="{E5AAD243-791F-E949-89CF-A5B2F22D7E43}" presName="sibTrans" presStyleLbl="sibTrans2D1" presStyleIdx="3" presStyleCnt="5"/>
      <dgm:spPr/>
    </dgm:pt>
    <dgm:pt modelId="{DAE02442-F03D-3941-8774-8A29D1A55AA1}" type="pres">
      <dgm:prSet presAssocID="{E5AAD243-791F-E949-89CF-A5B2F22D7E43}" presName="connectorText" presStyleLbl="sibTrans2D1" presStyleIdx="3" presStyleCnt="5"/>
      <dgm:spPr/>
    </dgm:pt>
    <dgm:pt modelId="{C014D212-E27D-284C-B311-34CEEC81DC88}" type="pres">
      <dgm:prSet presAssocID="{93C1B43E-D3E3-F04A-937B-C46C7EC23F9A}" presName="node" presStyleLbl="node1" presStyleIdx="4" presStyleCnt="5">
        <dgm:presLayoutVars>
          <dgm:bulletEnabled val="1"/>
        </dgm:presLayoutVars>
      </dgm:prSet>
      <dgm:spPr/>
    </dgm:pt>
    <dgm:pt modelId="{72D7C41E-FD0F-7841-AAB6-2F04F4051259}" type="pres">
      <dgm:prSet presAssocID="{2BE04F4E-4763-B64F-BE09-60747B56C642}" presName="sibTrans" presStyleLbl="sibTrans2D1" presStyleIdx="4" presStyleCnt="5"/>
      <dgm:spPr/>
    </dgm:pt>
    <dgm:pt modelId="{FD37B714-AF6F-7043-A590-09C061371552}" type="pres">
      <dgm:prSet presAssocID="{2BE04F4E-4763-B64F-BE09-60747B56C642}" presName="connectorText" presStyleLbl="sibTrans2D1" presStyleIdx="4" presStyleCnt="5"/>
      <dgm:spPr/>
    </dgm:pt>
  </dgm:ptLst>
  <dgm:cxnLst>
    <dgm:cxn modelId="{58595401-7526-9845-BC49-8D152541D7ED}" type="presOf" srcId="{46B686ED-D3F5-3443-B051-0FEFE86BD0D5}" destId="{1B836026-5258-2442-B8D5-D45CF02EF757}" srcOrd="0" destOrd="0" presId="urn:microsoft.com/office/officeart/2005/8/layout/cycle2"/>
    <dgm:cxn modelId="{DBA1E106-9D8F-264E-80A9-28411440C04D}" type="presOf" srcId="{CBD959EF-11B3-FB4A-B2C7-F4234D920FBA}" destId="{94E0A7F6-AA07-CD40-8645-57536CD84D26}" srcOrd="0" destOrd="0" presId="urn:microsoft.com/office/officeart/2005/8/layout/cycle2"/>
    <dgm:cxn modelId="{7C5ED20D-D2F9-7A4B-99DE-AA8BA4BA0827}" srcId="{8C1DF3AE-EB79-E042-BFBA-B49D45F2DDC3}" destId="{305A4F4F-1237-DE48-82D5-7457242D075B}" srcOrd="0" destOrd="0" parTransId="{896E4EE2-FD81-894F-8EA1-D8D1E6B889AF}" sibTransId="{46B686ED-D3F5-3443-B051-0FEFE86BD0D5}"/>
    <dgm:cxn modelId="{B5471413-9E5F-0A49-B181-BFBE2E7858B3}" srcId="{8C1DF3AE-EB79-E042-BFBA-B49D45F2DDC3}" destId="{7073315E-4376-FD43-8C0E-4D290F63C7AC}" srcOrd="1" destOrd="0" parTransId="{F7102287-3249-F947-8A6F-4C9166717C4F}" sibTransId="{FD779971-3A70-8444-9BF0-C99DBB98858E}"/>
    <dgm:cxn modelId="{D5AC0718-DEFA-124D-A9E2-D2C0F5D32F49}" srcId="{8C1DF3AE-EB79-E042-BFBA-B49D45F2DDC3}" destId="{2011E027-B0B0-DE4A-882A-DD22225B0B8B}" srcOrd="3" destOrd="0" parTransId="{F26B7881-6DCC-8D43-86D5-9EAFB57CE1A4}" sibTransId="{E5AAD243-791F-E949-89CF-A5B2F22D7E43}"/>
    <dgm:cxn modelId="{7B8F973F-D020-6245-9234-E61F7611E58B}" type="presOf" srcId="{FD779971-3A70-8444-9BF0-C99DBB98858E}" destId="{87177E9B-454B-6644-B8A3-07773C037CA5}" srcOrd="0" destOrd="0" presId="urn:microsoft.com/office/officeart/2005/8/layout/cycle2"/>
    <dgm:cxn modelId="{9ED8CA56-1472-444A-ADB2-BCC778054161}" type="presOf" srcId="{93C1B43E-D3E3-F04A-937B-C46C7EC23F9A}" destId="{C014D212-E27D-284C-B311-34CEEC81DC88}" srcOrd="0" destOrd="0" presId="urn:microsoft.com/office/officeart/2005/8/layout/cycle2"/>
    <dgm:cxn modelId="{ECA26658-59C4-F04C-9D13-10A1067C9FE7}" type="presOf" srcId="{FD779971-3A70-8444-9BF0-C99DBB98858E}" destId="{0775E7A6-F7F8-C04F-9928-F0686562882B}" srcOrd="1" destOrd="0" presId="urn:microsoft.com/office/officeart/2005/8/layout/cycle2"/>
    <dgm:cxn modelId="{4676D262-8FB0-AF49-B2B9-BCA20E877DFA}" srcId="{8C1DF3AE-EB79-E042-BFBA-B49D45F2DDC3}" destId="{93C1B43E-D3E3-F04A-937B-C46C7EC23F9A}" srcOrd="4" destOrd="0" parTransId="{CDE346FE-03D4-F64B-BCD9-926368ABEB1B}" sibTransId="{2BE04F4E-4763-B64F-BE09-60747B56C642}"/>
    <dgm:cxn modelId="{1A0B1366-E83E-BB4E-AB6D-E622A66B345E}" type="presOf" srcId="{E5AAD243-791F-E949-89CF-A5B2F22D7E43}" destId="{DAE02442-F03D-3941-8774-8A29D1A55AA1}" srcOrd="1" destOrd="0" presId="urn:microsoft.com/office/officeart/2005/8/layout/cycle2"/>
    <dgm:cxn modelId="{0A26EA66-BCE4-C84F-B3B3-2E3496A48255}" type="presOf" srcId="{B155A0C4-A573-2248-88DD-8F6867EA3632}" destId="{AE6D472C-2648-7C43-8E5D-E45B5955522E}" srcOrd="0" destOrd="0" presId="urn:microsoft.com/office/officeart/2005/8/layout/cycle2"/>
    <dgm:cxn modelId="{38530268-A729-0742-9B90-CF78C0EDADE0}" type="presOf" srcId="{2BE04F4E-4763-B64F-BE09-60747B56C642}" destId="{FD37B714-AF6F-7043-A590-09C061371552}" srcOrd="1" destOrd="0" presId="urn:microsoft.com/office/officeart/2005/8/layout/cycle2"/>
    <dgm:cxn modelId="{625BCB6D-4593-4449-A02D-6B7C86D0FC57}" type="presOf" srcId="{E5AAD243-791F-E949-89CF-A5B2F22D7E43}" destId="{7E22B2BB-5935-3045-844F-D877B66A9ECE}" srcOrd="0" destOrd="0" presId="urn:microsoft.com/office/officeart/2005/8/layout/cycle2"/>
    <dgm:cxn modelId="{0FA75879-367C-B54C-AAB5-BE75BC3DD467}" type="presOf" srcId="{2BE04F4E-4763-B64F-BE09-60747B56C642}" destId="{72D7C41E-FD0F-7841-AAB6-2F04F4051259}" srcOrd="0" destOrd="0" presId="urn:microsoft.com/office/officeart/2005/8/layout/cycle2"/>
    <dgm:cxn modelId="{8C390493-DA4C-8244-A18A-B5E56B49BB99}" type="presOf" srcId="{B155A0C4-A573-2248-88DD-8F6867EA3632}" destId="{24450453-0645-7D41-98C3-7A5F4AC1F599}" srcOrd="1" destOrd="0" presId="urn:microsoft.com/office/officeart/2005/8/layout/cycle2"/>
    <dgm:cxn modelId="{E776DAA7-C019-6945-8835-0F8240DFDE52}" type="presOf" srcId="{305A4F4F-1237-DE48-82D5-7457242D075B}" destId="{AA6E45FB-D6B6-344A-8A3B-DBE20AAECC26}" srcOrd="0" destOrd="0" presId="urn:microsoft.com/office/officeart/2005/8/layout/cycle2"/>
    <dgm:cxn modelId="{2312A2AD-7BBC-D74A-8885-4D24B9D91C9F}" type="presOf" srcId="{2011E027-B0B0-DE4A-882A-DD22225B0B8B}" destId="{8DCFA947-F3DD-F74D-9F02-06734EAE6559}" srcOrd="0" destOrd="0" presId="urn:microsoft.com/office/officeart/2005/8/layout/cycle2"/>
    <dgm:cxn modelId="{E42C90B0-E53D-9F4D-B0B9-5EB95F48D427}" srcId="{8C1DF3AE-EB79-E042-BFBA-B49D45F2DDC3}" destId="{CBD959EF-11B3-FB4A-B2C7-F4234D920FBA}" srcOrd="2" destOrd="0" parTransId="{579899FF-9B4D-A34E-9E53-D7AEC09E0012}" sibTransId="{B155A0C4-A573-2248-88DD-8F6867EA3632}"/>
    <dgm:cxn modelId="{B94396B4-B706-CB4B-B158-0DE1C18FDD08}" type="presOf" srcId="{7073315E-4376-FD43-8C0E-4D290F63C7AC}" destId="{E92DCA28-EF09-6F4C-B924-39CCC1650E91}" srcOrd="0" destOrd="0" presId="urn:microsoft.com/office/officeart/2005/8/layout/cycle2"/>
    <dgm:cxn modelId="{CE1A9ACD-15D4-2547-A90C-DA432885072E}" type="presOf" srcId="{8C1DF3AE-EB79-E042-BFBA-B49D45F2DDC3}" destId="{7C37C47F-9B92-ED4F-A76E-C973E5E6E12D}" srcOrd="0" destOrd="0" presId="urn:microsoft.com/office/officeart/2005/8/layout/cycle2"/>
    <dgm:cxn modelId="{9143C5F0-CFE9-9F4B-BA0C-F2BE3775FDF2}" type="presOf" srcId="{46B686ED-D3F5-3443-B051-0FEFE86BD0D5}" destId="{E00A1115-0123-5F49-B578-66F06E59B2D8}" srcOrd="1" destOrd="0" presId="urn:microsoft.com/office/officeart/2005/8/layout/cycle2"/>
    <dgm:cxn modelId="{B5F5F8E9-D2AD-7D47-A664-759D49023511}" type="presParOf" srcId="{7C37C47F-9B92-ED4F-A76E-C973E5E6E12D}" destId="{AA6E45FB-D6B6-344A-8A3B-DBE20AAECC26}" srcOrd="0" destOrd="0" presId="urn:microsoft.com/office/officeart/2005/8/layout/cycle2"/>
    <dgm:cxn modelId="{C53AD05B-FF4A-D647-97F2-CBE904A22C9E}" type="presParOf" srcId="{7C37C47F-9B92-ED4F-A76E-C973E5E6E12D}" destId="{1B836026-5258-2442-B8D5-D45CF02EF757}" srcOrd="1" destOrd="0" presId="urn:microsoft.com/office/officeart/2005/8/layout/cycle2"/>
    <dgm:cxn modelId="{5284EC79-886E-8E4A-83EB-02CFCA660A05}" type="presParOf" srcId="{1B836026-5258-2442-B8D5-D45CF02EF757}" destId="{E00A1115-0123-5F49-B578-66F06E59B2D8}" srcOrd="0" destOrd="0" presId="urn:microsoft.com/office/officeart/2005/8/layout/cycle2"/>
    <dgm:cxn modelId="{4E5B7286-F2EE-A049-AD5B-0B3D1001D369}" type="presParOf" srcId="{7C37C47F-9B92-ED4F-A76E-C973E5E6E12D}" destId="{E92DCA28-EF09-6F4C-B924-39CCC1650E91}" srcOrd="2" destOrd="0" presId="urn:microsoft.com/office/officeart/2005/8/layout/cycle2"/>
    <dgm:cxn modelId="{B6F05783-D053-7B4E-BB93-3E97BA3A58C2}" type="presParOf" srcId="{7C37C47F-9B92-ED4F-A76E-C973E5E6E12D}" destId="{87177E9B-454B-6644-B8A3-07773C037CA5}" srcOrd="3" destOrd="0" presId="urn:microsoft.com/office/officeart/2005/8/layout/cycle2"/>
    <dgm:cxn modelId="{F450B842-B1DA-284C-B713-932C08F061F1}" type="presParOf" srcId="{87177E9B-454B-6644-B8A3-07773C037CA5}" destId="{0775E7A6-F7F8-C04F-9928-F0686562882B}" srcOrd="0" destOrd="0" presId="urn:microsoft.com/office/officeart/2005/8/layout/cycle2"/>
    <dgm:cxn modelId="{06EE0F77-2542-C54D-BAD7-EDA835740BE4}" type="presParOf" srcId="{7C37C47F-9B92-ED4F-A76E-C973E5E6E12D}" destId="{94E0A7F6-AA07-CD40-8645-57536CD84D26}" srcOrd="4" destOrd="0" presId="urn:microsoft.com/office/officeart/2005/8/layout/cycle2"/>
    <dgm:cxn modelId="{735412D5-BB95-3540-BFE9-3A33AD3DBAEB}" type="presParOf" srcId="{7C37C47F-9B92-ED4F-A76E-C973E5E6E12D}" destId="{AE6D472C-2648-7C43-8E5D-E45B5955522E}" srcOrd="5" destOrd="0" presId="urn:microsoft.com/office/officeart/2005/8/layout/cycle2"/>
    <dgm:cxn modelId="{28F0A794-6627-BC4C-B209-335000074023}" type="presParOf" srcId="{AE6D472C-2648-7C43-8E5D-E45B5955522E}" destId="{24450453-0645-7D41-98C3-7A5F4AC1F599}" srcOrd="0" destOrd="0" presId="urn:microsoft.com/office/officeart/2005/8/layout/cycle2"/>
    <dgm:cxn modelId="{58C4DA85-A710-724C-8E1B-47F8222D2652}" type="presParOf" srcId="{7C37C47F-9B92-ED4F-A76E-C973E5E6E12D}" destId="{8DCFA947-F3DD-F74D-9F02-06734EAE6559}" srcOrd="6" destOrd="0" presId="urn:microsoft.com/office/officeart/2005/8/layout/cycle2"/>
    <dgm:cxn modelId="{4C079993-4DFB-DF4C-98BB-9C3137C435B2}" type="presParOf" srcId="{7C37C47F-9B92-ED4F-A76E-C973E5E6E12D}" destId="{7E22B2BB-5935-3045-844F-D877B66A9ECE}" srcOrd="7" destOrd="0" presId="urn:microsoft.com/office/officeart/2005/8/layout/cycle2"/>
    <dgm:cxn modelId="{49D23A27-8575-1D4F-9C71-16ACE1DBEC88}" type="presParOf" srcId="{7E22B2BB-5935-3045-844F-D877B66A9ECE}" destId="{DAE02442-F03D-3941-8774-8A29D1A55AA1}" srcOrd="0" destOrd="0" presId="urn:microsoft.com/office/officeart/2005/8/layout/cycle2"/>
    <dgm:cxn modelId="{AFED9502-1A57-0C40-AEFF-8C5FB10D611B}" type="presParOf" srcId="{7C37C47F-9B92-ED4F-A76E-C973E5E6E12D}" destId="{C014D212-E27D-284C-B311-34CEEC81DC88}" srcOrd="8" destOrd="0" presId="urn:microsoft.com/office/officeart/2005/8/layout/cycle2"/>
    <dgm:cxn modelId="{46188240-F550-BF4D-B109-4BBDB8DB4F57}" type="presParOf" srcId="{7C37C47F-9B92-ED4F-A76E-C973E5E6E12D}" destId="{72D7C41E-FD0F-7841-AAB6-2F04F4051259}" srcOrd="9" destOrd="0" presId="urn:microsoft.com/office/officeart/2005/8/layout/cycle2"/>
    <dgm:cxn modelId="{6D36BBF4-B5DF-C646-8018-BB942C5D7655}" type="presParOf" srcId="{72D7C41E-FD0F-7841-AAB6-2F04F4051259}" destId="{FD37B714-AF6F-7043-A590-09C06137155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1DF3AE-EB79-E042-BFBA-B49D45F2DDC3}" type="doc">
      <dgm:prSet loTypeId="urn:microsoft.com/office/officeart/2005/8/layout/cycle2" loCatId="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305A4F4F-1237-DE48-82D5-7457242D075B}">
      <dgm:prSet phldrT="[Text]"/>
      <dgm:spPr/>
      <dgm:t>
        <a:bodyPr/>
        <a:lstStyle/>
        <a:p>
          <a:r>
            <a:rPr lang="en-US" dirty="0"/>
            <a:t>Old knowledge &amp; Old Data</a:t>
          </a:r>
        </a:p>
      </dgm:t>
    </dgm:pt>
    <dgm:pt modelId="{896E4EE2-FD81-894F-8EA1-D8D1E6B889AF}" type="parTrans" cxnId="{7C5ED20D-D2F9-7A4B-99DE-AA8BA4BA0827}">
      <dgm:prSet/>
      <dgm:spPr/>
      <dgm:t>
        <a:bodyPr/>
        <a:lstStyle/>
        <a:p>
          <a:endParaRPr lang="en-US"/>
        </a:p>
      </dgm:t>
    </dgm:pt>
    <dgm:pt modelId="{46B686ED-D3F5-3443-B051-0FEFE86BD0D5}" type="sibTrans" cxnId="{7C5ED20D-D2F9-7A4B-99DE-AA8BA4BA0827}">
      <dgm:prSet/>
      <dgm:spPr/>
      <dgm:t>
        <a:bodyPr/>
        <a:lstStyle/>
        <a:p>
          <a:endParaRPr lang="en-US"/>
        </a:p>
      </dgm:t>
    </dgm:pt>
    <dgm:pt modelId="{7073315E-4376-FD43-8C0E-4D290F63C7AC}">
      <dgm:prSet phldrT="[Text]"/>
      <dgm:spPr/>
      <dgm:t>
        <a:bodyPr/>
        <a:lstStyle/>
        <a:p>
          <a:r>
            <a:rPr lang="en-US" dirty="0"/>
            <a:t>New Hypothesis</a:t>
          </a:r>
        </a:p>
      </dgm:t>
    </dgm:pt>
    <dgm:pt modelId="{F7102287-3249-F947-8A6F-4C9166717C4F}" type="parTrans" cxnId="{B5471413-9E5F-0A49-B181-BFBE2E7858B3}">
      <dgm:prSet/>
      <dgm:spPr/>
      <dgm:t>
        <a:bodyPr/>
        <a:lstStyle/>
        <a:p>
          <a:endParaRPr lang="en-US"/>
        </a:p>
      </dgm:t>
    </dgm:pt>
    <dgm:pt modelId="{FD779971-3A70-8444-9BF0-C99DBB98858E}" type="sibTrans" cxnId="{B5471413-9E5F-0A49-B181-BFBE2E7858B3}">
      <dgm:prSet/>
      <dgm:spPr/>
      <dgm:t>
        <a:bodyPr/>
        <a:lstStyle/>
        <a:p>
          <a:endParaRPr lang="en-US"/>
        </a:p>
      </dgm:t>
    </dgm:pt>
    <dgm:pt modelId="{CBD959EF-11B3-FB4A-B2C7-F4234D920FBA}">
      <dgm:prSet phldrT="[Text]"/>
      <dgm:spPr/>
      <dgm:t>
        <a:bodyPr/>
        <a:lstStyle/>
        <a:p>
          <a:r>
            <a:rPr lang="en-US" dirty="0"/>
            <a:t>New Prediction</a:t>
          </a:r>
        </a:p>
      </dgm:t>
    </dgm:pt>
    <dgm:pt modelId="{579899FF-9B4D-A34E-9E53-D7AEC09E0012}" type="parTrans" cxnId="{E42C90B0-E53D-9F4D-B0B9-5EB95F48D427}">
      <dgm:prSet/>
      <dgm:spPr/>
      <dgm:t>
        <a:bodyPr/>
        <a:lstStyle/>
        <a:p>
          <a:endParaRPr lang="en-US"/>
        </a:p>
      </dgm:t>
    </dgm:pt>
    <dgm:pt modelId="{B155A0C4-A573-2248-88DD-8F6867EA3632}" type="sibTrans" cxnId="{E42C90B0-E53D-9F4D-B0B9-5EB95F48D427}">
      <dgm:prSet/>
      <dgm:spPr/>
      <dgm:t>
        <a:bodyPr/>
        <a:lstStyle/>
        <a:p>
          <a:endParaRPr lang="en-US"/>
        </a:p>
      </dgm:t>
    </dgm:pt>
    <dgm:pt modelId="{2011E027-B0B0-DE4A-882A-DD22225B0B8B}">
      <dgm:prSet phldrT="[Text]"/>
      <dgm:spPr/>
      <dgm:t>
        <a:bodyPr/>
        <a:lstStyle/>
        <a:p>
          <a:r>
            <a:rPr lang="en-US" dirty="0"/>
            <a:t>Test on New Data</a:t>
          </a:r>
        </a:p>
      </dgm:t>
    </dgm:pt>
    <dgm:pt modelId="{F26B7881-6DCC-8D43-86D5-9EAFB57CE1A4}" type="parTrans" cxnId="{D5AC0718-DEFA-124D-A9E2-D2C0F5D32F49}">
      <dgm:prSet/>
      <dgm:spPr/>
      <dgm:t>
        <a:bodyPr/>
        <a:lstStyle/>
        <a:p>
          <a:endParaRPr lang="en-US"/>
        </a:p>
      </dgm:t>
    </dgm:pt>
    <dgm:pt modelId="{E5AAD243-791F-E949-89CF-A5B2F22D7E43}" type="sibTrans" cxnId="{D5AC0718-DEFA-124D-A9E2-D2C0F5D32F49}">
      <dgm:prSet/>
      <dgm:spPr/>
      <dgm:t>
        <a:bodyPr/>
        <a:lstStyle/>
        <a:p>
          <a:endParaRPr lang="en-US"/>
        </a:p>
      </dgm:t>
    </dgm:pt>
    <dgm:pt modelId="{93C1B43E-D3E3-F04A-937B-C46C7EC23F9A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CDE346FE-03D4-F64B-BCD9-926368ABEB1B}" type="parTrans" cxnId="{4676D262-8FB0-AF49-B2B9-BCA20E877DFA}">
      <dgm:prSet/>
      <dgm:spPr/>
      <dgm:t>
        <a:bodyPr/>
        <a:lstStyle/>
        <a:p>
          <a:endParaRPr lang="en-US"/>
        </a:p>
      </dgm:t>
    </dgm:pt>
    <dgm:pt modelId="{2BE04F4E-4763-B64F-BE09-60747B56C642}" type="sibTrans" cxnId="{4676D262-8FB0-AF49-B2B9-BCA20E877DFA}">
      <dgm:prSet/>
      <dgm:spPr/>
      <dgm:t>
        <a:bodyPr/>
        <a:lstStyle/>
        <a:p>
          <a:endParaRPr lang="en-US"/>
        </a:p>
      </dgm:t>
    </dgm:pt>
    <dgm:pt modelId="{7C37C47F-9B92-ED4F-A76E-C973E5E6E12D}" type="pres">
      <dgm:prSet presAssocID="{8C1DF3AE-EB79-E042-BFBA-B49D45F2DDC3}" presName="cycle" presStyleCnt="0">
        <dgm:presLayoutVars>
          <dgm:dir/>
          <dgm:resizeHandles val="exact"/>
        </dgm:presLayoutVars>
      </dgm:prSet>
      <dgm:spPr/>
    </dgm:pt>
    <dgm:pt modelId="{AA6E45FB-D6B6-344A-8A3B-DBE20AAECC26}" type="pres">
      <dgm:prSet presAssocID="{305A4F4F-1237-DE48-82D5-7457242D075B}" presName="node" presStyleLbl="node1" presStyleIdx="0" presStyleCnt="5">
        <dgm:presLayoutVars>
          <dgm:bulletEnabled val="1"/>
        </dgm:presLayoutVars>
      </dgm:prSet>
      <dgm:spPr/>
    </dgm:pt>
    <dgm:pt modelId="{1B836026-5258-2442-B8D5-D45CF02EF757}" type="pres">
      <dgm:prSet presAssocID="{46B686ED-D3F5-3443-B051-0FEFE86BD0D5}" presName="sibTrans" presStyleLbl="sibTrans2D1" presStyleIdx="0" presStyleCnt="5"/>
      <dgm:spPr/>
    </dgm:pt>
    <dgm:pt modelId="{E00A1115-0123-5F49-B578-66F06E59B2D8}" type="pres">
      <dgm:prSet presAssocID="{46B686ED-D3F5-3443-B051-0FEFE86BD0D5}" presName="connectorText" presStyleLbl="sibTrans2D1" presStyleIdx="0" presStyleCnt="5"/>
      <dgm:spPr/>
    </dgm:pt>
    <dgm:pt modelId="{E92DCA28-EF09-6F4C-B924-39CCC1650E91}" type="pres">
      <dgm:prSet presAssocID="{7073315E-4376-FD43-8C0E-4D290F63C7AC}" presName="node" presStyleLbl="node1" presStyleIdx="1" presStyleCnt="5">
        <dgm:presLayoutVars>
          <dgm:bulletEnabled val="1"/>
        </dgm:presLayoutVars>
      </dgm:prSet>
      <dgm:spPr/>
    </dgm:pt>
    <dgm:pt modelId="{87177E9B-454B-6644-B8A3-07773C037CA5}" type="pres">
      <dgm:prSet presAssocID="{FD779971-3A70-8444-9BF0-C99DBB98858E}" presName="sibTrans" presStyleLbl="sibTrans2D1" presStyleIdx="1" presStyleCnt="5"/>
      <dgm:spPr/>
    </dgm:pt>
    <dgm:pt modelId="{0775E7A6-F7F8-C04F-9928-F0686562882B}" type="pres">
      <dgm:prSet presAssocID="{FD779971-3A70-8444-9BF0-C99DBB98858E}" presName="connectorText" presStyleLbl="sibTrans2D1" presStyleIdx="1" presStyleCnt="5"/>
      <dgm:spPr/>
    </dgm:pt>
    <dgm:pt modelId="{94E0A7F6-AA07-CD40-8645-57536CD84D26}" type="pres">
      <dgm:prSet presAssocID="{CBD959EF-11B3-FB4A-B2C7-F4234D920FBA}" presName="node" presStyleLbl="node1" presStyleIdx="2" presStyleCnt="5">
        <dgm:presLayoutVars>
          <dgm:bulletEnabled val="1"/>
        </dgm:presLayoutVars>
      </dgm:prSet>
      <dgm:spPr/>
    </dgm:pt>
    <dgm:pt modelId="{AE6D472C-2648-7C43-8E5D-E45B5955522E}" type="pres">
      <dgm:prSet presAssocID="{B155A0C4-A573-2248-88DD-8F6867EA3632}" presName="sibTrans" presStyleLbl="sibTrans2D1" presStyleIdx="2" presStyleCnt="5"/>
      <dgm:spPr/>
    </dgm:pt>
    <dgm:pt modelId="{24450453-0645-7D41-98C3-7A5F4AC1F599}" type="pres">
      <dgm:prSet presAssocID="{B155A0C4-A573-2248-88DD-8F6867EA3632}" presName="connectorText" presStyleLbl="sibTrans2D1" presStyleIdx="2" presStyleCnt="5"/>
      <dgm:spPr/>
    </dgm:pt>
    <dgm:pt modelId="{8DCFA947-F3DD-F74D-9F02-06734EAE6559}" type="pres">
      <dgm:prSet presAssocID="{2011E027-B0B0-DE4A-882A-DD22225B0B8B}" presName="node" presStyleLbl="node1" presStyleIdx="3" presStyleCnt="5">
        <dgm:presLayoutVars>
          <dgm:bulletEnabled val="1"/>
        </dgm:presLayoutVars>
      </dgm:prSet>
      <dgm:spPr/>
    </dgm:pt>
    <dgm:pt modelId="{7E22B2BB-5935-3045-844F-D877B66A9ECE}" type="pres">
      <dgm:prSet presAssocID="{E5AAD243-791F-E949-89CF-A5B2F22D7E43}" presName="sibTrans" presStyleLbl="sibTrans2D1" presStyleIdx="3" presStyleCnt="5"/>
      <dgm:spPr/>
    </dgm:pt>
    <dgm:pt modelId="{DAE02442-F03D-3941-8774-8A29D1A55AA1}" type="pres">
      <dgm:prSet presAssocID="{E5AAD243-791F-E949-89CF-A5B2F22D7E43}" presName="connectorText" presStyleLbl="sibTrans2D1" presStyleIdx="3" presStyleCnt="5"/>
      <dgm:spPr/>
    </dgm:pt>
    <dgm:pt modelId="{C014D212-E27D-284C-B311-34CEEC81DC88}" type="pres">
      <dgm:prSet presAssocID="{93C1B43E-D3E3-F04A-937B-C46C7EC23F9A}" presName="node" presStyleLbl="node1" presStyleIdx="4" presStyleCnt="5">
        <dgm:presLayoutVars>
          <dgm:bulletEnabled val="1"/>
        </dgm:presLayoutVars>
      </dgm:prSet>
      <dgm:spPr/>
    </dgm:pt>
    <dgm:pt modelId="{72D7C41E-FD0F-7841-AAB6-2F04F4051259}" type="pres">
      <dgm:prSet presAssocID="{2BE04F4E-4763-B64F-BE09-60747B56C642}" presName="sibTrans" presStyleLbl="sibTrans2D1" presStyleIdx="4" presStyleCnt="5"/>
      <dgm:spPr/>
    </dgm:pt>
    <dgm:pt modelId="{FD37B714-AF6F-7043-A590-09C061371552}" type="pres">
      <dgm:prSet presAssocID="{2BE04F4E-4763-B64F-BE09-60747B56C642}" presName="connectorText" presStyleLbl="sibTrans2D1" presStyleIdx="4" presStyleCnt="5"/>
      <dgm:spPr/>
    </dgm:pt>
  </dgm:ptLst>
  <dgm:cxnLst>
    <dgm:cxn modelId="{58595401-7526-9845-BC49-8D152541D7ED}" type="presOf" srcId="{46B686ED-D3F5-3443-B051-0FEFE86BD0D5}" destId="{1B836026-5258-2442-B8D5-D45CF02EF757}" srcOrd="0" destOrd="0" presId="urn:microsoft.com/office/officeart/2005/8/layout/cycle2"/>
    <dgm:cxn modelId="{DBA1E106-9D8F-264E-80A9-28411440C04D}" type="presOf" srcId="{CBD959EF-11B3-FB4A-B2C7-F4234D920FBA}" destId="{94E0A7F6-AA07-CD40-8645-57536CD84D26}" srcOrd="0" destOrd="0" presId="urn:microsoft.com/office/officeart/2005/8/layout/cycle2"/>
    <dgm:cxn modelId="{7C5ED20D-D2F9-7A4B-99DE-AA8BA4BA0827}" srcId="{8C1DF3AE-EB79-E042-BFBA-B49D45F2DDC3}" destId="{305A4F4F-1237-DE48-82D5-7457242D075B}" srcOrd="0" destOrd="0" parTransId="{896E4EE2-FD81-894F-8EA1-D8D1E6B889AF}" sibTransId="{46B686ED-D3F5-3443-B051-0FEFE86BD0D5}"/>
    <dgm:cxn modelId="{B5471413-9E5F-0A49-B181-BFBE2E7858B3}" srcId="{8C1DF3AE-EB79-E042-BFBA-B49D45F2DDC3}" destId="{7073315E-4376-FD43-8C0E-4D290F63C7AC}" srcOrd="1" destOrd="0" parTransId="{F7102287-3249-F947-8A6F-4C9166717C4F}" sibTransId="{FD779971-3A70-8444-9BF0-C99DBB98858E}"/>
    <dgm:cxn modelId="{D5AC0718-DEFA-124D-A9E2-D2C0F5D32F49}" srcId="{8C1DF3AE-EB79-E042-BFBA-B49D45F2DDC3}" destId="{2011E027-B0B0-DE4A-882A-DD22225B0B8B}" srcOrd="3" destOrd="0" parTransId="{F26B7881-6DCC-8D43-86D5-9EAFB57CE1A4}" sibTransId="{E5AAD243-791F-E949-89CF-A5B2F22D7E43}"/>
    <dgm:cxn modelId="{7B8F973F-D020-6245-9234-E61F7611E58B}" type="presOf" srcId="{FD779971-3A70-8444-9BF0-C99DBB98858E}" destId="{87177E9B-454B-6644-B8A3-07773C037CA5}" srcOrd="0" destOrd="0" presId="urn:microsoft.com/office/officeart/2005/8/layout/cycle2"/>
    <dgm:cxn modelId="{9ED8CA56-1472-444A-ADB2-BCC778054161}" type="presOf" srcId="{93C1B43E-D3E3-F04A-937B-C46C7EC23F9A}" destId="{C014D212-E27D-284C-B311-34CEEC81DC88}" srcOrd="0" destOrd="0" presId="urn:microsoft.com/office/officeart/2005/8/layout/cycle2"/>
    <dgm:cxn modelId="{ECA26658-59C4-F04C-9D13-10A1067C9FE7}" type="presOf" srcId="{FD779971-3A70-8444-9BF0-C99DBB98858E}" destId="{0775E7A6-F7F8-C04F-9928-F0686562882B}" srcOrd="1" destOrd="0" presId="urn:microsoft.com/office/officeart/2005/8/layout/cycle2"/>
    <dgm:cxn modelId="{4676D262-8FB0-AF49-B2B9-BCA20E877DFA}" srcId="{8C1DF3AE-EB79-E042-BFBA-B49D45F2DDC3}" destId="{93C1B43E-D3E3-F04A-937B-C46C7EC23F9A}" srcOrd="4" destOrd="0" parTransId="{CDE346FE-03D4-F64B-BCD9-926368ABEB1B}" sibTransId="{2BE04F4E-4763-B64F-BE09-60747B56C642}"/>
    <dgm:cxn modelId="{1A0B1366-E83E-BB4E-AB6D-E622A66B345E}" type="presOf" srcId="{E5AAD243-791F-E949-89CF-A5B2F22D7E43}" destId="{DAE02442-F03D-3941-8774-8A29D1A55AA1}" srcOrd="1" destOrd="0" presId="urn:microsoft.com/office/officeart/2005/8/layout/cycle2"/>
    <dgm:cxn modelId="{0A26EA66-BCE4-C84F-B3B3-2E3496A48255}" type="presOf" srcId="{B155A0C4-A573-2248-88DD-8F6867EA3632}" destId="{AE6D472C-2648-7C43-8E5D-E45B5955522E}" srcOrd="0" destOrd="0" presId="urn:microsoft.com/office/officeart/2005/8/layout/cycle2"/>
    <dgm:cxn modelId="{38530268-A729-0742-9B90-CF78C0EDADE0}" type="presOf" srcId="{2BE04F4E-4763-B64F-BE09-60747B56C642}" destId="{FD37B714-AF6F-7043-A590-09C061371552}" srcOrd="1" destOrd="0" presId="urn:microsoft.com/office/officeart/2005/8/layout/cycle2"/>
    <dgm:cxn modelId="{625BCB6D-4593-4449-A02D-6B7C86D0FC57}" type="presOf" srcId="{E5AAD243-791F-E949-89CF-A5B2F22D7E43}" destId="{7E22B2BB-5935-3045-844F-D877B66A9ECE}" srcOrd="0" destOrd="0" presId="urn:microsoft.com/office/officeart/2005/8/layout/cycle2"/>
    <dgm:cxn modelId="{0FA75879-367C-B54C-AAB5-BE75BC3DD467}" type="presOf" srcId="{2BE04F4E-4763-B64F-BE09-60747B56C642}" destId="{72D7C41E-FD0F-7841-AAB6-2F04F4051259}" srcOrd="0" destOrd="0" presId="urn:microsoft.com/office/officeart/2005/8/layout/cycle2"/>
    <dgm:cxn modelId="{8C390493-DA4C-8244-A18A-B5E56B49BB99}" type="presOf" srcId="{B155A0C4-A573-2248-88DD-8F6867EA3632}" destId="{24450453-0645-7D41-98C3-7A5F4AC1F599}" srcOrd="1" destOrd="0" presId="urn:microsoft.com/office/officeart/2005/8/layout/cycle2"/>
    <dgm:cxn modelId="{E776DAA7-C019-6945-8835-0F8240DFDE52}" type="presOf" srcId="{305A4F4F-1237-DE48-82D5-7457242D075B}" destId="{AA6E45FB-D6B6-344A-8A3B-DBE20AAECC26}" srcOrd="0" destOrd="0" presId="urn:microsoft.com/office/officeart/2005/8/layout/cycle2"/>
    <dgm:cxn modelId="{2312A2AD-7BBC-D74A-8885-4D24B9D91C9F}" type="presOf" srcId="{2011E027-B0B0-DE4A-882A-DD22225B0B8B}" destId="{8DCFA947-F3DD-F74D-9F02-06734EAE6559}" srcOrd="0" destOrd="0" presId="urn:microsoft.com/office/officeart/2005/8/layout/cycle2"/>
    <dgm:cxn modelId="{E42C90B0-E53D-9F4D-B0B9-5EB95F48D427}" srcId="{8C1DF3AE-EB79-E042-BFBA-B49D45F2DDC3}" destId="{CBD959EF-11B3-FB4A-B2C7-F4234D920FBA}" srcOrd="2" destOrd="0" parTransId="{579899FF-9B4D-A34E-9E53-D7AEC09E0012}" sibTransId="{B155A0C4-A573-2248-88DD-8F6867EA3632}"/>
    <dgm:cxn modelId="{B94396B4-B706-CB4B-B158-0DE1C18FDD08}" type="presOf" srcId="{7073315E-4376-FD43-8C0E-4D290F63C7AC}" destId="{E92DCA28-EF09-6F4C-B924-39CCC1650E91}" srcOrd="0" destOrd="0" presId="urn:microsoft.com/office/officeart/2005/8/layout/cycle2"/>
    <dgm:cxn modelId="{CE1A9ACD-15D4-2547-A90C-DA432885072E}" type="presOf" srcId="{8C1DF3AE-EB79-E042-BFBA-B49D45F2DDC3}" destId="{7C37C47F-9B92-ED4F-A76E-C973E5E6E12D}" srcOrd="0" destOrd="0" presId="urn:microsoft.com/office/officeart/2005/8/layout/cycle2"/>
    <dgm:cxn modelId="{9143C5F0-CFE9-9F4B-BA0C-F2BE3775FDF2}" type="presOf" srcId="{46B686ED-D3F5-3443-B051-0FEFE86BD0D5}" destId="{E00A1115-0123-5F49-B578-66F06E59B2D8}" srcOrd="1" destOrd="0" presId="urn:microsoft.com/office/officeart/2005/8/layout/cycle2"/>
    <dgm:cxn modelId="{B5F5F8E9-D2AD-7D47-A664-759D49023511}" type="presParOf" srcId="{7C37C47F-9B92-ED4F-A76E-C973E5E6E12D}" destId="{AA6E45FB-D6B6-344A-8A3B-DBE20AAECC26}" srcOrd="0" destOrd="0" presId="urn:microsoft.com/office/officeart/2005/8/layout/cycle2"/>
    <dgm:cxn modelId="{C53AD05B-FF4A-D647-97F2-CBE904A22C9E}" type="presParOf" srcId="{7C37C47F-9B92-ED4F-A76E-C973E5E6E12D}" destId="{1B836026-5258-2442-B8D5-D45CF02EF757}" srcOrd="1" destOrd="0" presId="urn:microsoft.com/office/officeart/2005/8/layout/cycle2"/>
    <dgm:cxn modelId="{5284EC79-886E-8E4A-83EB-02CFCA660A05}" type="presParOf" srcId="{1B836026-5258-2442-B8D5-D45CF02EF757}" destId="{E00A1115-0123-5F49-B578-66F06E59B2D8}" srcOrd="0" destOrd="0" presId="urn:microsoft.com/office/officeart/2005/8/layout/cycle2"/>
    <dgm:cxn modelId="{4E5B7286-F2EE-A049-AD5B-0B3D1001D369}" type="presParOf" srcId="{7C37C47F-9B92-ED4F-A76E-C973E5E6E12D}" destId="{E92DCA28-EF09-6F4C-B924-39CCC1650E91}" srcOrd="2" destOrd="0" presId="urn:microsoft.com/office/officeart/2005/8/layout/cycle2"/>
    <dgm:cxn modelId="{B6F05783-D053-7B4E-BB93-3E97BA3A58C2}" type="presParOf" srcId="{7C37C47F-9B92-ED4F-A76E-C973E5E6E12D}" destId="{87177E9B-454B-6644-B8A3-07773C037CA5}" srcOrd="3" destOrd="0" presId="urn:microsoft.com/office/officeart/2005/8/layout/cycle2"/>
    <dgm:cxn modelId="{F450B842-B1DA-284C-B713-932C08F061F1}" type="presParOf" srcId="{87177E9B-454B-6644-B8A3-07773C037CA5}" destId="{0775E7A6-F7F8-C04F-9928-F0686562882B}" srcOrd="0" destOrd="0" presId="urn:microsoft.com/office/officeart/2005/8/layout/cycle2"/>
    <dgm:cxn modelId="{06EE0F77-2542-C54D-BAD7-EDA835740BE4}" type="presParOf" srcId="{7C37C47F-9B92-ED4F-A76E-C973E5E6E12D}" destId="{94E0A7F6-AA07-CD40-8645-57536CD84D26}" srcOrd="4" destOrd="0" presId="urn:microsoft.com/office/officeart/2005/8/layout/cycle2"/>
    <dgm:cxn modelId="{735412D5-BB95-3540-BFE9-3A33AD3DBAEB}" type="presParOf" srcId="{7C37C47F-9B92-ED4F-A76E-C973E5E6E12D}" destId="{AE6D472C-2648-7C43-8E5D-E45B5955522E}" srcOrd="5" destOrd="0" presId="urn:microsoft.com/office/officeart/2005/8/layout/cycle2"/>
    <dgm:cxn modelId="{28F0A794-6627-BC4C-B209-335000074023}" type="presParOf" srcId="{AE6D472C-2648-7C43-8E5D-E45B5955522E}" destId="{24450453-0645-7D41-98C3-7A5F4AC1F599}" srcOrd="0" destOrd="0" presId="urn:microsoft.com/office/officeart/2005/8/layout/cycle2"/>
    <dgm:cxn modelId="{58C4DA85-A710-724C-8E1B-47F8222D2652}" type="presParOf" srcId="{7C37C47F-9B92-ED4F-A76E-C973E5E6E12D}" destId="{8DCFA947-F3DD-F74D-9F02-06734EAE6559}" srcOrd="6" destOrd="0" presId="urn:microsoft.com/office/officeart/2005/8/layout/cycle2"/>
    <dgm:cxn modelId="{4C079993-4DFB-DF4C-98BB-9C3137C435B2}" type="presParOf" srcId="{7C37C47F-9B92-ED4F-A76E-C973E5E6E12D}" destId="{7E22B2BB-5935-3045-844F-D877B66A9ECE}" srcOrd="7" destOrd="0" presId="urn:microsoft.com/office/officeart/2005/8/layout/cycle2"/>
    <dgm:cxn modelId="{49D23A27-8575-1D4F-9C71-16ACE1DBEC88}" type="presParOf" srcId="{7E22B2BB-5935-3045-844F-D877B66A9ECE}" destId="{DAE02442-F03D-3941-8774-8A29D1A55AA1}" srcOrd="0" destOrd="0" presId="urn:microsoft.com/office/officeart/2005/8/layout/cycle2"/>
    <dgm:cxn modelId="{AFED9502-1A57-0C40-AEFF-8C5FB10D611B}" type="presParOf" srcId="{7C37C47F-9B92-ED4F-A76E-C973E5E6E12D}" destId="{C014D212-E27D-284C-B311-34CEEC81DC88}" srcOrd="8" destOrd="0" presId="urn:microsoft.com/office/officeart/2005/8/layout/cycle2"/>
    <dgm:cxn modelId="{46188240-F550-BF4D-B109-4BBDB8DB4F57}" type="presParOf" srcId="{7C37C47F-9B92-ED4F-A76E-C973E5E6E12D}" destId="{72D7C41E-FD0F-7841-AAB6-2F04F4051259}" srcOrd="9" destOrd="0" presId="urn:microsoft.com/office/officeart/2005/8/layout/cycle2"/>
    <dgm:cxn modelId="{6D36BBF4-B5DF-C646-8018-BB942C5D7655}" type="presParOf" srcId="{72D7C41E-FD0F-7841-AAB6-2F04F4051259}" destId="{FD37B714-AF6F-7043-A590-09C06137155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E45FB-D6B6-344A-8A3B-DBE20AAECC26}">
      <dsp:nvSpPr>
        <dsp:cNvPr id="0" name=""/>
        <dsp:cNvSpPr/>
      </dsp:nvSpPr>
      <dsp:spPr>
        <a:xfrm>
          <a:off x="2218944" y="1510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Old knowledge &amp; Old Data</a:t>
          </a:r>
        </a:p>
      </dsp:txBody>
      <dsp:txXfrm>
        <a:off x="2381869" y="164435"/>
        <a:ext cx="786670" cy="786670"/>
      </dsp:txXfrm>
    </dsp:sp>
    <dsp:sp modelId="{1B836026-5258-2442-B8D5-D45CF02EF757}">
      <dsp:nvSpPr>
        <dsp:cNvPr id="0" name=""/>
        <dsp:cNvSpPr/>
      </dsp:nvSpPr>
      <dsp:spPr>
        <a:xfrm rot="2160000">
          <a:off x="3296205" y="855848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304666" y="904904"/>
        <a:ext cx="206734" cy="225285"/>
      </dsp:txXfrm>
    </dsp:sp>
    <dsp:sp modelId="{E92DCA28-EF09-6F4C-B924-39CCC1650E91}">
      <dsp:nvSpPr>
        <dsp:cNvPr id="0" name=""/>
        <dsp:cNvSpPr/>
      </dsp:nvSpPr>
      <dsp:spPr>
        <a:xfrm>
          <a:off x="3569805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Hypothesis</a:t>
          </a:r>
        </a:p>
      </dsp:txBody>
      <dsp:txXfrm>
        <a:off x="3732730" y="1145893"/>
        <a:ext cx="786670" cy="786670"/>
      </dsp:txXfrm>
    </dsp:sp>
    <dsp:sp modelId="{87177E9B-454B-6644-B8A3-07773C037CA5}">
      <dsp:nvSpPr>
        <dsp:cNvPr id="0" name=""/>
        <dsp:cNvSpPr/>
      </dsp:nvSpPr>
      <dsp:spPr>
        <a:xfrm rot="6480000">
          <a:off x="3722989" y="2137557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780978" y="2170520"/>
        <a:ext cx="206734" cy="225285"/>
      </dsp:txXfrm>
    </dsp:sp>
    <dsp:sp modelId="{94E0A7F6-AA07-CD40-8645-57536CD84D26}">
      <dsp:nvSpPr>
        <dsp:cNvPr id="0" name=""/>
        <dsp:cNvSpPr/>
      </dsp:nvSpPr>
      <dsp:spPr>
        <a:xfrm>
          <a:off x="3053822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Prediction</a:t>
          </a:r>
        </a:p>
      </dsp:txBody>
      <dsp:txXfrm>
        <a:off x="3216747" y="2733926"/>
        <a:ext cx="786670" cy="786670"/>
      </dsp:txXfrm>
    </dsp:sp>
    <dsp:sp modelId="{AE6D472C-2648-7C43-8E5D-E45B5955522E}">
      <dsp:nvSpPr>
        <dsp:cNvPr id="0" name=""/>
        <dsp:cNvSpPr/>
      </dsp:nvSpPr>
      <dsp:spPr>
        <a:xfrm rot="10800000">
          <a:off x="2635895" y="2939523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724495" y="3014618"/>
        <a:ext cx="206734" cy="225285"/>
      </dsp:txXfrm>
    </dsp:sp>
    <dsp:sp modelId="{8DCFA947-F3DD-F74D-9F02-06734EAE6559}">
      <dsp:nvSpPr>
        <dsp:cNvPr id="0" name=""/>
        <dsp:cNvSpPr/>
      </dsp:nvSpPr>
      <dsp:spPr>
        <a:xfrm>
          <a:off x="1384065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 on New Data</a:t>
          </a:r>
        </a:p>
      </dsp:txBody>
      <dsp:txXfrm>
        <a:off x="1546990" y="2733926"/>
        <a:ext cx="786670" cy="786670"/>
      </dsp:txXfrm>
    </dsp:sp>
    <dsp:sp modelId="{7E22B2BB-5935-3045-844F-D877B66A9ECE}">
      <dsp:nvSpPr>
        <dsp:cNvPr id="0" name=""/>
        <dsp:cNvSpPr/>
      </dsp:nvSpPr>
      <dsp:spPr>
        <a:xfrm rot="15120000">
          <a:off x="1537250" y="2153456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595239" y="2270683"/>
        <a:ext cx="206734" cy="225285"/>
      </dsp:txXfrm>
    </dsp:sp>
    <dsp:sp modelId="{C014D212-E27D-284C-B311-34CEEC81DC88}">
      <dsp:nvSpPr>
        <dsp:cNvPr id="0" name=""/>
        <dsp:cNvSpPr/>
      </dsp:nvSpPr>
      <dsp:spPr>
        <a:xfrm>
          <a:off x="868082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Evaluation</a:t>
          </a:r>
        </a:p>
      </dsp:txBody>
      <dsp:txXfrm>
        <a:off x="1031007" y="1145893"/>
        <a:ext cx="786670" cy="786670"/>
      </dsp:txXfrm>
    </dsp:sp>
    <dsp:sp modelId="{72D7C41E-FD0F-7841-AAB6-2F04F4051259}">
      <dsp:nvSpPr>
        <dsp:cNvPr id="0" name=""/>
        <dsp:cNvSpPr/>
      </dsp:nvSpPr>
      <dsp:spPr>
        <a:xfrm rot="19440000">
          <a:off x="1945344" y="865674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953805" y="966808"/>
        <a:ext cx="206734" cy="225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E45FB-D6B6-344A-8A3B-DBE20AAECC26}">
      <dsp:nvSpPr>
        <dsp:cNvPr id="0" name=""/>
        <dsp:cNvSpPr/>
      </dsp:nvSpPr>
      <dsp:spPr>
        <a:xfrm>
          <a:off x="2218944" y="1510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Old knowledge &amp; Old Data</a:t>
          </a:r>
        </a:p>
      </dsp:txBody>
      <dsp:txXfrm>
        <a:off x="2381869" y="164435"/>
        <a:ext cx="786670" cy="786670"/>
      </dsp:txXfrm>
    </dsp:sp>
    <dsp:sp modelId="{1B836026-5258-2442-B8D5-D45CF02EF757}">
      <dsp:nvSpPr>
        <dsp:cNvPr id="0" name=""/>
        <dsp:cNvSpPr/>
      </dsp:nvSpPr>
      <dsp:spPr>
        <a:xfrm rot="2160000">
          <a:off x="3296205" y="855848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304666" y="904904"/>
        <a:ext cx="206734" cy="225285"/>
      </dsp:txXfrm>
    </dsp:sp>
    <dsp:sp modelId="{E92DCA28-EF09-6F4C-B924-39CCC1650E91}">
      <dsp:nvSpPr>
        <dsp:cNvPr id="0" name=""/>
        <dsp:cNvSpPr/>
      </dsp:nvSpPr>
      <dsp:spPr>
        <a:xfrm>
          <a:off x="3569805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Hypothesis</a:t>
          </a:r>
        </a:p>
      </dsp:txBody>
      <dsp:txXfrm>
        <a:off x="3732730" y="1145893"/>
        <a:ext cx="786670" cy="786670"/>
      </dsp:txXfrm>
    </dsp:sp>
    <dsp:sp modelId="{87177E9B-454B-6644-B8A3-07773C037CA5}">
      <dsp:nvSpPr>
        <dsp:cNvPr id="0" name=""/>
        <dsp:cNvSpPr/>
      </dsp:nvSpPr>
      <dsp:spPr>
        <a:xfrm rot="6480000">
          <a:off x="3722989" y="2137557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780978" y="2170520"/>
        <a:ext cx="206734" cy="225285"/>
      </dsp:txXfrm>
    </dsp:sp>
    <dsp:sp modelId="{94E0A7F6-AA07-CD40-8645-57536CD84D26}">
      <dsp:nvSpPr>
        <dsp:cNvPr id="0" name=""/>
        <dsp:cNvSpPr/>
      </dsp:nvSpPr>
      <dsp:spPr>
        <a:xfrm>
          <a:off x="3053822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Prediction</a:t>
          </a:r>
        </a:p>
      </dsp:txBody>
      <dsp:txXfrm>
        <a:off x="3216747" y="2733926"/>
        <a:ext cx="786670" cy="786670"/>
      </dsp:txXfrm>
    </dsp:sp>
    <dsp:sp modelId="{AE6D472C-2648-7C43-8E5D-E45B5955522E}">
      <dsp:nvSpPr>
        <dsp:cNvPr id="0" name=""/>
        <dsp:cNvSpPr/>
      </dsp:nvSpPr>
      <dsp:spPr>
        <a:xfrm rot="10800000">
          <a:off x="2635895" y="2939523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724495" y="3014618"/>
        <a:ext cx="206734" cy="225285"/>
      </dsp:txXfrm>
    </dsp:sp>
    <dsp:sp modelId="{8DCFA947-F3DD-F74D-9F02-06734EAE6559}">
      <dsp:nvSpPr>
        <dsp:cNvPr id="0" name=""/>
        <dsp:cNvSpPr/>
      </dsp:nvSpPr>
      <dsp:spPr>
        <a:xfrm>
          <a:off x="1384065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 on New Data</a:t>
          </a:r>
        </a:p>
      </dsp:txBody>
      <dsp:txXfrm>
        <a:off x="1546990" y="2733926"/>
        <a:ext cx="786670" cy="786670"/>
      </dsp:txXfrm>
    </dsp:sp>
    <dsp:sp modelId="{7E22B2BB-5935-3045-844F-D877B66A9ECE}">
      <dsp:nvSpPr>
        <dsp:cNvPr id="0" name=""/>
        <dsp:cNvSpPr/>
      </dsp:nvSpPr>
      <dsp:spPr>
        <a:xfrm rot="15120000">
          <a:off x="1537250" y="2153456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595239" y="2270683"/>
        <a:ext cx="206734" cy="225285"/>
      </dsp:txXfrm>
    </dsp:sp>
    <dsp:sp modelId="{C014D212-E27D-284C-B311-34CEEC81DC88}">
      <dsp:nvSpPr>
        <dsp:cNvPr id="0" name=""/>
        <dsp:cNvSpPr/>
      </dsp:nvSpPr>
      <dsp:spPr>
        <a:xfrm>
          <a:off x="868082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Evaluation</a:t>
          </a:r>
        </a:p>
      </dsp:txBody>
      <dsp:txXfrm>
        <a:off x="1031007" y="1145893"/>
        <a:ext cx="786670" cy="786670"/>
      </dsp:txXfrm>
    </dsp:sp>
    <dsp:sp modelId="{72D7C41E-FD0F-7841-AAB6-2F04F4051259}">
      <dsp:nvSpPr>
        <dsp:cNvPr id="0" name=""/>
        <dsp:cNvSpPr/>
      </dsp:nvSpPr>
      <dsp:spPr>
        <a:xfrm rot="19440000">
          <a:off x="1945344" y="865674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953805" y="966808"/>
        <a:ext cx="206734" cy="225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E45FB-D6B6-344A-8A3B-DBE20AAECC26}">
      <dsp:nvSpPr>
        <dsp:cNvPr id="0" name=""/>
        <dsp:cNvSpPr/>
      </dsp:nvSpPr>
      <dsp:spPr>
        <a:xfrm>
          <a:off x="2218944" y="1510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Old knowledge &amp; Old Data</a:t>
          </a:r>
        </a:p>
      </dsp:txBody>
      <dsp:txXfrm>
        <a:off x="2381869" y="164435"/>
        <a:ext cx="786670" cy="786670"/>
      </dsp:txXfrm>
    </dsp:sp>
    <dsp:sp modelId="{1B836026-5258-2442-B8D5-D45CF02EF757}">
      <dsp:nvSpPr>
        <dsp:cNvPr id="0" name=""/>
        <dsp:cNvSpPr/>
      </dsp:nvSpPr>
      <dsp:spPr>
        <a:xfrm rot="2160000">
          <a:off x="3296205" y="855848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304666" y="904904"/>
        <a:ext cx="206734" cy="225285"/>
      </dsp:txXfrm>
    </dsp:sp>
    <dsp:sp modelId="{E92DCA28-EF09-6F4C-B924-39CCC1650E91}">
      <dsp:nvSpPr>
        <dsp:cNvPr id="0" name=""/>
        <dsp:cNvSpPr/>
      </dsp:nvSpPr>
      <dsp:spPr>
        <a:xfrm>
          <a:off x="3569805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Hypothesis</a:t>
          </a:r>
        </a:p>
      </dsp:txBody>
      <dsp:txXfrm>
        <a:off x="3732730" y="1145893"/>
        <a:ext cx="786670" cy="786670"/>
      </dsp:txXfrm>
    </dsp:sp>
    <dsp:sp modelId="{87177E9B-454B-6644-B8A3-07773C037CA5}">
      <dsp:nvSpPr>
        <dsp:cNvPr id="0" name=""/>
        <dsp:cNvSpPr/>
      </dsp:nvSpPr>
      <dsp:spPr>
        <a:xfrm rot="6480000">
          <a:off x="3722989" y="2137557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780978" y="2170520"/>
        <a:ext cx="206734" cy="225285"/>
      </dsp:txXfrm>
    </dsp:sp>
    <dsp:sp modelId="{94E0A7F6-AA07-CD40-8645-57536CD84D26}">
      <dsp:nvSpPr>
        <dsp:cNvPr id="0" name=""/>
        <dsp:cNvSpPr/>
      </dsp:nvSpPr>
      <dsp:spPr>
        <a:xfrm>
          <a:off x="3053822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Prediction</a:t>
          </a:r>
        </a:p>
      </dsp:txBody>
      <dsp:txXfrm>
        <a:off x="3216747" y="2733926"/>
        <a:ext cx="786670" cy="786670"/>
      </dsp:txXfrm>
    </dsp:sp>
    <dsp:sp modelId="{AE6D472C-2648-7C43-8E5D-E45B5955522E}">
      <dsp:nvSpPr>
        <dsp:cNvPr id="0" name=""/>
        <dsp:cNvSpPr/>
      </dsp:nvSpPr>
      <dsp:spPr>
        <a:xfrm rot="10800000">
          <a:off x="2635895" y="2939523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724495" y="3014618"/>
        <a:ext cx="206734" cy="225285"/>
      </dsp:txXfrm>
    </dsp:sp>
    <dsp:sp modelId="{8DCFA947-F3DD-F74D-9F02-06734EAE6559}">
      <dsp:nvSpPr>
        <dsp:cNvPr id="0" name=""/>
        <dsp:cNvSpPr/>
      </dsp:nvSpPr>
      <dsp:spPr>
        <a:xfrm>
          <a:off x="1384065" y="2571001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 on New Data</a:t>
          </a:r>
        </a:p>
      </dsp:txBody>
      <dsp:txXfrm>
        <a:off x="1546990" y="2733926"/>
        <a:ext cx="786670" cy="786670"/>
      </dsp:txXfrm>
    </dsp:sp>
    <dsp:sp modelId="{7E22B2BB-5935-3045-844F-D877B66A9ECE}">
      <dsp:nvSpPr>
        <dsp:cNvPr id="0" name=""/>
        <dsp:cNvSpPr/>
      </dsp:nvSpPr>
      <dsp:spPr>
        <a:xfrm rot="15120000">
          <a:off x="1537250" y="2153456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595239" y="2270683"/>
        <a:ext cx="206734" cy="225285"/>
      </dsp:txXfrm>
    </dsp:sp>
    <dsp:sp modelId="{C014D212-E27D-284C-B311-34CEEC81DC88}">
      <dsp:nvSpPr>
        <dsp:cNvPr id="0" name=""/>
        <dsp:cNvSpPr/>
      </dsp:nvSpPr>
      <dsp:spPr>
        <a:xfrm>
          <a:off x="868082" y="982968"/>
          <a:ext cx="1112520" cy="111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Evaluation</a:t>
          </a:r>
        </a:p>
      </dsp:txBody>
      <dsp:txXfrm>
        <a:off x="1031007" y="1145893"/>
        <a:ext cx="786670" cy="786670"/>
      </dsp:txXfrm>
    </dsp:sp>
    <dsp:sp modelId="{72D7C41E-FD0F-7841-AAB6-2F04F4051259}">
      <dsp:nvSpPr>
        <dsp:cNvPr id="0" name=""/>
        <dsp:cNvSpPr/>
      </dsp:nvSpPr>
      <dsp:spPr>
        <a:xfrm rot="19440000">
          <a:off x="1945344" y="865674"/>
          <a:ext cx="295334" cy="375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953805" y="966808"/>
        <a:ext cx="206734" cy="225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963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1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767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901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61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47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4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854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05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524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565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372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858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770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723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18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246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12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0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74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1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yesianspectacles.org/wp-content/uploads/2018/01/RadicalTransparency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sf.io/" TargetMode="External"/><Relationship Id="rId5" Type="http://schemas.openxmlformats.org/officeDocument/2006/relationships/hyperlink" Target="https://spredicted.org/" TargetMode="External"/><Relationship Id="rId4" Type="http://schemas.openxmlformats.org/officeDocument/2006/relationships/hyperlink" Target="https://www.youtube.com/watch?v=LxRHkk2MBWw&amp;t=35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718921"/>
            <a:ext cx="5980814" cy="17189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Open Science and Reproducibility</a:t>
            </a:r>
            <a:endParaRPr sz="5400"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9"/>
            <a:ext cx="4981353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Alexandra </a:t>
            </a:r>
            <a:r>
              <a:rPr lang="en-US" sz="3600" b="1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Sarafoglou</a:t>
            </a:r>
            <a:endParaRPr lang="en-US"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Eric-Jan </a:t>
            </a:r>
            <a:r>
              <a:rPr lang="en-US" sz="3600" b="1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Wagenmakers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@</a:t>
            </a:r>
            <a:r>
              <a:rPr lang="en" dirty="0" err="1"/>
              <a:t>OSCAmsterdam</a:t>
            </a:r>
            <a:endParaRPr lang="en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o</a:t>
            </a:r>
            <a:r>
              <a:rPr lang="en" dirty="0" err="1"/>
              <a:t>penscience</a:t>
            </a:r>
            <a:r>
              <a:rPr lang="en" dirty="0"/>
              <a:t>-</a:t>
            </a:r>
            <a:r>
              <a:rPr lang="en-US" dirty="0"/>
              <a:t>a</a:t>
            </a:r>
            <a:r>
              <a:rPr lang="en" dirty="0" err="1"/>
              <a:t>msterdam.com</a:t>
            </a: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5665987" y="1471166"/>
            <a:ext cx="3211488" cy="325064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833034" y="58965"/>
            <a:ext cx="7288078" cy="314143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Who is, without a shadow of doubt, </a:t>
            </a:r>
            <a:r>
              <a:rPr lang="en" u="sng" dirty="0"/>
              <a:t>the most biased </a:t>
            </a:r>
            <a:r>
              <a:rPr lang="en" dirty="0">
                <a:solidFill>
                  <a:schemeClr val="accent1"/>
                </a:solidFill>
              </a:rPr>
              <a:t>analyst in the entire galaxy, past, present, and future?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741;p18">
            <a:extLst>
              <a:ext uri="{FF2B5EF4-FFF2-40B4-BE49-F238E27FC236}">
                <a16:creationId xmlns:a16="http://schemas.microsoft.com/office/drawing/2014/main" id="{CB46DFBE-AEE4-A642-A761-F219FD73FA9A}"/>
              </a:ext>
            </a:extLst>
          </p:cNvPr>
          <p:cNvSpPr txBox="1">
            <a:spLocks/>
          </p:cNvSpPr>
          <p:nvPr/>
        </p:nvSpPr>
        <p:spPr>
          <a:xfrm>
            <a:off x="3196525" y="3859079"/>
            <a:ext cx="2750949" cy="92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9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7813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Dilemma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So the world’s most biased analyst, Dr. X, the easiest person to fool, proceeds to analyze the data. </a:t>
            </a:r>
          </a:p>
          <a:p>
            <a:endParaRPr lang="en-US" sz="2400" dirty="0"/>
          </a:p>
          <a:p>
            <a:r>
              <a:rPr lang="en-US" sz="2400" dirty="0"/>
              <a:t>Dr. X can do this alone, without any oversight whatsoever. In most cases, the data and analysis code never leave the lab. </a:t>
            </a:r>
          </a:p>
          <a:p>
            <a:endParaRPr lang="en-US" sz="2400"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38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Perfect Storm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Data are analyzed with no accountability, by the person who is easiest to fool, often with limited statistical training, who has every incentive imaginable to produce </a:t>
            </a:r>
            <a:r>
              <a:rPr lang="en-US" sz="2400" i="1" dirty="0"/>
              <a:t>p </a:t>
            </a:r>
            <a:r>
              <a:rPr lang="en-US" sz="2400" dirty="0"/>
              <a:t>&lt; .05. </a:t>
            </a:r>
          </a:p>
          <a:p>
            <a:endParaRPr lang="en-US" sz="2400" dirty="0"/>
          </a:p>
          <a:p>
            <a:r>
              <a:rPr lang="en-US" sz="2400" dirty="0"/>
              <a:t>When </a:t>
            </a:r>
            <a:r>
              <a:rPr lang="en-US" sz="2400" i="1" dirty="0"/>
              <a:t>p </a:t>
            </a:r>
            <a:r>
              <a:rPr lang="en-US" sz="2400" dirty="0"/>
              <a:t>&lt; .05, the result is declared “significant” and any further doubt is frowned upon, as it violates an implicit social contract.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253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013448" cy="1082700"/>
          </a:xfrm>
        </p:spPr>
        <p:txBody>
          <a:bodyPr/>
          <a:lstStyle/>
          <a:p>
            <a:r>
              <a:rPr lang="en-US" dirty="0"/>
              <a:t>What Researchers Want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013448" cy="2640900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To discover the truth, but also:</a:t>
            </a:r>
          </a:p>
          <a:p>
            <a:r>
              <a:rPr lang="en-US" sz="2400" dirty="0"/>
              <a:t>To present compelling data that leave no room for doubt or dissent</a:t>
            </a:r>
          </a:p>
          <a:p>
            <a:r>
              <a:rPr lang="en-US" sz="2400" dirty="0"/>
              <a:t>To develop a coherent theoretical framework</a:t>
            </a:r>
          </a:p>
          <a:p>
            <a:r>
              <a:rPr lang="en-US" sz="2400" dirty="0"/>
              <a:t>To publish papers that make interesting claims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09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013448" cy="1082700"/>
          </a:xfrm>
        </p:spPr>
        <p:txBody>
          <a:bodyPr/>
          <a:lstStyle/>
          <a:p>
            <a:r>
              <a:rPr lang="en-US" dirty="0"/>
              <a:t>What The Field Gets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878726" cy="2640900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Fruits of Perverse Incentives and Uncertainty-Allergy:</a:t>
            </a:r>
          </a:p>
          <a:p>
            <a:r>
              <a:rPr lang="en-US" sz="2400" dirty="0"/>
              <a:t>Publication bias</a:t>
            </a:r>
          </a:p>
          <a:p>
            <a:r>
              <a:rPr lang="en-US" sz="2400" dirty="0"/>
              <a:t>Fudging</a:t>
            </a:r>
          </a:p>
          <a:p>
            <a:r>
              <a:rPr lang="en-US" sz="2400" dirty="0" err="1"/>
              <a:t>HARKing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68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FAE"/>
        </a:solid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02F66-A83A-CE49-B96D-228B33F4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9919" y="1107125"/>
            <a:ext cx="4966721" cy="376392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6" name="Google Shape;1014;p22">
            <a:extLst>
              <a:ext uri="{FF2B5EF4-FFF2-40B4-BE49-F238E27FC236}">
                <a16:creationId xmlns:a16="http://schemas.microsoft.com/office/drawing/2014/main" id="{FFEBC68B-BA58-5946-85FA-4898A076EFDA}"/>
              </a:ext>
            </a:extLst>
          </p:cNvPr>
          <p:cNvSpPr txBox="1">
            <a:spLocks/>
          </p:cNvSpPr>
          <p:nvPr/>
        </p:nvSpPr>
        <p:spPr>
          <a:xfrm>
            <a:off x="325853" y="474142"/>
            <a:ext cx="4076026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1"/>
                </a:highlight>
              </a:rPr>
              <a:t>Overconfident Claims.</a:t>
            </a:r>
          </a:p>
          <a:p>
            <a:pPr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Spurious Results.</a:t>
            </a:r>
          </a:p>
        </p:txBody>
      </p:sp>
    </p:spTree>
    <p:extLst>
      <p:ext uri="{BB962C8B-B14F-4D97-AF65-F5344CB8AC3E}">
        <p14:creationId xmlns:p14="http://schemas.microsoft.com/office/powerpoint/2010/main" val="3831080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290002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Uncover Hidden Uncertainty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Science Tools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762550" y="1150955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Method 1: Preregistration of Analysis Plans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r>
              <a:rPr lang="en-US" dirty="0"/>
              <a:t>Strict separation between exploratory and confirmatory research</a:t>
            </a:r>
          </a:p>
          <a:p>
            <a:r>
              <a:rPr lang="en-US" dirty="0"/>
              <a:t>Specify </a:t>
            </a:r>
            <a:r>
              <a:rPr lang="en-US" b="1" dirty="0"/>
              <a:t>hypotheses</a:t>
            </a:r>
            <a:r>
              <a:rPr lang="en-US" dirty="0"/>
              <a:t> and </a:t>
            </a:r>
            <a:r>
              <a:rPr lang="en-US" b="1" dirty="0"/>
              <a:t>all statistical analyses </a:t>
            </a:r>
            <a:r>
              <a:rPr lang="en-US" dirty="0"/>
              <a:t>before data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697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2990667" y="1064319"/>
            <a:ext cx="5569040" cy="3178595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586004" y="1538966"/>
            <a:ext cx="2660379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Preregistration is published with timestamp in a </a:t>
            </a:r>
            <a:r>
              <a:rPr lang="en" sz="2400" b="1" dirty="0">
                <a:solidFill>
                  <a:schemeClr val="lt1"/>
                </a:solidFill>
              </a:rPr>
              <a:t>trusted</a:t>
            </a:r>
            <a:r>
              <a:rPr lang="en" sz="2400" dirty="0">
                <a:solidFill>
                  <a:schemeClr val="lt1"/>
                </a:solidFill>
              </a:rPr>
              <a:t> online repository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723595" y="3191672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" name="Google Shape;2025;p33">
            <a:extLst>
              <a:ext uri="{FF2B5EF4-FFF2-40B4-BE49-F238E27FC236}">
                <a16:creationId xmlns:a16="http://schemas.microsoft.com/office/drawing/2014/main" id="{C54B61F6-29D0-DC46-8A5F-94903787C9F7}"/>
              </a:ext>
            </a:extLst>
          </p:cNvPr>
          <p:cNvSpPr txBox="1">
            <a:spLocks/>
          </p:cNvSpPr>
          <p:nvPr/>
        </p:nvSpPr>
        <p:spPr>
          <a:xfrm>
            <a:off x="3519994" y="129863"/>
            <a:ext cx="4892040" cy="111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dirty="0">
                <a:solidFill>
                  <a:schemeClr val="lt1"/>
                </a:solidFill>
              </a:rPr>
              <a:t>Open Science Framework (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https://osf.io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FDFE2-FC17-8F4C-A9D8-496AC8EA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92051" y="1214119"/>
            <a:ext cx="4366233" cy="27163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Method 1: Preregistration of Analysis Plans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r>
              <a:rPr lang="en-US" dirty="0"/>
              <a:t>After data collection, the preregistered analyses are conducted in an automated fashion</a:t>
            </a:r>
          </a:p>
          <a:p>
            <a:r>
              <a:rPr lang="en-US" dirty="0"/>
              <a:t>Forces researchers to adhere to the empirical cycle</a:t>
            </a:r>
          </a:p>
          <a:p>
            <a:r>
              <a:rPr lang="en-US" dirty="0"/>
              <a:t>Does not rule out exploratory analyses; just labels them as such</a:t>
            </a:r>
          </a:p>
          <a:p>
            <a:r>
              <a:rPr lang="en-US" dirty="0"/>
              <a:t>Most efficient way to combat implicit and explicit forms of significance seeking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248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What researchers want </a:t>
            </a:r>
          </a:p>
          <a:p>
            <a:r>
              <a:rPr lang="en-US" sz="2400" dirty="0"/>
              <a:t>What the field gets</a:t>
            </a:r>
          </a:p>
          <a:p>
            <a:r>
              <a:rPr lang="en-US" sz="2400" dirty="0"/>
              <a:t>How to uncover hidden uncertainty</a:t>
            </a:r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50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DDF3C-2701-EB45-B7D5-380786B87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r="16290"/>
          <a:stretch/>
        </p:blipFill>
        <p:spPr>
          <a:xfrm>
            <a:off x="4261104" y="0"/>
            <a:ext cx="4892040" cy="5143500"/>
          </a:xfrm>
          <a:prstGeom prst="rect">
            <a:avLst/>
          </a:prstGeom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How to write a good preregistration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“Are soccer referees more likely to give red cards to players with dark skin than to players with light skin?”</a:t>
            </a:r>
            <a:endParaRPr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750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DDF3C-2701-EB45-B7D5-380786B87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r="16290"/>
          <a:stretch/>
        </p:blipFill>
        <p:spPr>
          <a:xfrm>
            <a:off x="4261104" y="0"/>
            <a:ext cx="4892040" cy="5143500"/>
          </a:xfrm>
          <a:prstGeom prst="rect">
            <a:avLst/>
          </a:prstGeom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How to write a good preregistration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/>
            <a:r>
              <a:rPr lang="en" dirty="0"/>
              <a:t>How to measure skin color?</a:t>
            </a:r>
          </a:p>
          <a:p>
            <a:pPr indent="-457200"/>
            <a:r>
              <a:rPr lang="en" dirty="0"/>
              <a:t>Control for referees skin color?</a:t>
            </a:r>
          </a:p>
          <a:p>
            <a:pPr indent="-457200"/>
            <a:r>
              <a:rPr lang="en" dirty="0"/>
              <a:t>Is each red card decision independent?</a:t>
            </a:r>
          </a:p>
          <a:p>
            <a:pPr indent="-457200"/>
            <a:r>
              <a:rPr lang="en" dirty="0"/>
              <a:t>What about other ethnicities?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150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B48F0EE2-C955-2D48-8F37-242262AD3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" y="98673"/>
            <a:ext cx="9067850" cy="4864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DDF3C-2701-EB45-B7D5-380786B87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r="16290"/>
          <a:stretch/>
        </p:blipFill>
        <p:spPr>
          <a:xfrm>
            <a:off x="4261104" y="0"/>
            <a:ext cx="4892040" cy="5143500"/>
          </a:xfrm>
          <a:prstGeom prst="rect">
            <a:avLst/>
          </a:prstGeom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How to write a good preregistration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4644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Create and Analyze Dummy Data</a:t>
            </a:r>
          </a:p>
          <a:p>
            <a:pPr indent="-457200"/>
            <a:r>
              <a:rPr lang="en" dirty="0"/>
              <a:t>Simulations</a:t>
            </a:r>
          </a:p>
          <a:p>
            <a:pPr indent="-457200"/>
            <a:r>
              <a:rPr lang="en" dirty="0"/>
              <a:t>Pilot Studies</a:t>
            </a:r>
          </a:p>
          <a:p>
            <a:pPr indent="-457200"/>
            <a:r>
              <a:rPr lang="en" dirty="0"/>
              <a:t>Existing Data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1522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Method 2: Blinded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7E9989-A362-4442-B0D5-A49E9A16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Challenges of Preregistration: Unexpected features of the data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err="1"/>
              <a:t>Dutilh</a:t>
            </a:r>
            <a:r>
              <a:rPr lang="en-US" dirty="0"/>
              <a:t> et al. (2017): Preregistration of an impossible analysis</a:t>
            </a:r>
          </a:p>
          <a:p>
            <a:r>
              <a:rPr lang="en-US" dirty="0"/>
              <a:t>Reproducibility Project: Cancer Biology</a:t>
            </a:r>
          </a:p>
          <a:p>
            <a:pPr lvl="1"/>
            <a:r>
              <a:rPr lang="en-US" dirty="0"/>
              <a:t>Horrigan (2017): Spontaneous tumor regressions</a:t>
            </a:r>
          </a:p>
          <a:p>
            <a:pPr lvl="1"/>
            <a:r>
              <a:rPr lang="en-US" dirty="0"/>
              <a:t>Arid, </a:t>
            </a:r>
            <a:r>
              <a:rPr lang="en-US" dirty="0" err="1"/>
              <a:t>Kandela</a:t>
            </a:r>
            <a:r>
              <a:rPr lang="en-US" dirty="0"/>
              <a:t> &amp; Mantis (2017): Unexpected early deaths in control group</a:t>
            </a:r>
          </a:p>
        </p:txBody>
      </p:sp>
    </p:spTree>
    <p:extLst>
      <p:ext uri="{BB962C8B-B14F-4D97-AF65-F5344CB8AC3E}">
        <p14:creationId xmlns:p14="http://schemas.microsoft.com/office/powerpoint/2010/main" val="290410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DDF3C-2701-EB45-B7D5-380786B87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039" t="13255" r="13129" b="18760"/>
          <a:stretch/>
        </p:blipFill>
        <p:spPr>
          <a:xfrm>
            <a:off x="4899986" y="0"/>
            <a:ext cx="3749039" cy="5158866"/>
          </a:xfrm>
          <a:prstGeom prst="rect">
            <a:avLst/>
          </a:prstGeom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Method 2: Blinded Analyses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4644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/>
            <a:r>
              <a:rPr lang="en" dirty="0"/>
              <a:t>Common Practice in (Astro-) physics</a:t>
            </a:r>
          </a:p>
          <a:p>
            <a:pPr indent="-457200"/>
            <a:r>
              <a:rPr lang="en" dirty="0"/>
              <a:t>Allows researchers to make data depend choices without introducing bias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913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How Blinding Works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26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5" name="Textfeld 2">
            <a:extLst>
              <a:ext uri="{FF2B5EF4-FFF2-40B4-BE49-F238E27FC236}">
                <a16:creationId xmlns:a16="http://schemas.microsoft.com/office/drawing/2014/main" id="{D7CACF8E-3987-C44C-821F-A2E90F01EB9E}"/>
              </a:ext>
            </a:extLst>
          </p:cNvPr>
          <p:cNvSpPr txBox="1"/>
          <p:nvPr/>
        </p:nvSpPr>
        <p:spPr>
          <a:xfrm>
            <a:off x="1894360" y="3784084"/>
            <a:ext cx="320630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85763" indent="-385763" algn="ctr">
              <a:buClr>
                <a:schemeClr val="bg1"/>
              </a:buClr>
              <a:buFont typeface="+mj-lt"/>
              <a:buAutoNum type="arabicPeriod"/>
            </a:pP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Experimenter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collects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data</a:t>
            </a:r>
            <a:endParaRPr lang="de-DE" sz="21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pic>
        <p:nvPicPr>
          <p:cNvPr id="6" name="Grafik 12">
            <a:extLst>
              <a:ext uri="{FF2B5EF4-FFF2-40B4-BE49-F238E27FC236}">
                <a16:creationId xmlns:a16="http://schemas.microsoft.com/office/drawing/2014/main" id="{E73A4A63-0D47-EF40-A0A3-37C2A1151A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35" y="1771457"/>
            <a:ext cx="1888944" cy="1888944"/>
          </a:xfrm>
          <a:prstGeom prst="rect">
            <a:avLst/>
          </a:prstGeom>
        </p:spPr>
      </p:pic>
      <p:sp>
        <p:nvSpPr>
          <p:cNvPr id="7" name="Textfeld 18">
            <a:extLst>
              <a:ext uri="{FF2B5EF4-FFF2-40B4-BE49-F238E27FC236}">
                <a16:creationId xmlns:a16="http://schemas.microsoft.com/office/drawing/2014/main" id="{13D41B89-3949-4641-89F8-D1310A5E771E}"/>
              </a:ext>
            </a:extLst>
          </p:cNvPr>
          <p:cNvSpPr txBox="1"/>
          <p:nvPr/>
        </p:nvSpPr>
        <p:spPr>
          <a:xfrm>
            <a:off x="5541393" y="3791981"/>
            <a:ext cx="248394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85763" indent="-385763">
              <a:buClr>
                <a:schemeClr val="bg1"/>
              </a:buClr>
              <a:buFont typeface="+mj-lt"/>
              <a:buAutoNum type="arabicPeriod" startAt="2"/>
            </a:pP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Data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is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blinded</a:t>
            </a:r>
            <a:endParaRPr lang="de-DE" sz="21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pic>
        <p:nvPicPr>
          <p:cNvPr id="8" name="Grafik 13">
            <a:extLst>
              <a:ext uri="{FF2B5EF4-FFF2-40B4-BE49-F238E27FC236}">
                <a16:creationId xmlns:a16="http://schemas.microsoft.com/office/drawing/2014/main" id="{8A0D0659-F262-D44B-9879-0F914E2BCB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43" y="1685253"/>
            <a:ext cx="2098830" cy="2098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How Blinding Works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27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9" name="Textfeld 2">
            <a:extLst>
              <a:ext uri="{FF2B5EF4-FFF2-40B4-BE49-F238E27FC236}">
                <a16:creationId xmlns:a16="http://schemas.microsoft.com/office/drawing/2014/main" id="{7074943A-9381-C14D-8133-71274FDA9BCF}"/>
              </a:ext>
            </a:extLst>
          </p:cNvPr>
          <p:cNvSpPr txBox="1"/>
          <p:nvPr/>
        </p:nvSpPr>
        <p:spPr>
          <a:xfrm>
            <a:off x="1169622" y="3540214"/>
            <a:ext cx="3610054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85763" indent="-385763" algn="ctr">
              <a:buClr>
                <a:schemeClr val="bg1"/>
              </a:buClr>
              <a:buFont typeface="+mj-lt"/>
              <a:buAutoNum type="arabicPeriod" startAt="3"/>
            </a:pP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Experimenter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gives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the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i="1" dirty="0" err="1">
                <a:solidFill>
                  <a:srgbClr val="FFC000"/>
                </a:solidFill>
                <a:latin typeface="Lucida Sans" panose="020B0602030504020204" pitchFamily="34" charset="0"/>
              </a:rPr>
              <a:t>hypotheses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and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i="1" dirty="0" err="1">
                <a:solidFill>
                  <a:srgbClr val="FFC000"/>
                </a:solidFill>
                <a:latin typeface="Lucida Sans" panose="020B0602030504020204" pitchFamily="34" charset="0"/>
              </a:rPr>
              <a:t>blinded</a:t>
            </a:r>
            <a:r>
              <a:rPr lang="de-DE" sz="2100" i="1" dirty="0">
                <a:solidFill>
                  <a:srgbClr val="FFC000"/>
                </a:solidFill>
                <a:latin typeface="Lucida Sans" panose="020B0602030504020204" pitchFamily="34" charset="0"/>
              </a:rPr>
              <a:t> </a:t>
            </a:r>
            <a:r>
              <a:rPr lang="de-DE" sz="2100" i="1" dirty="0" err="1">
                <a:solidFill>
                  <a:srgbClr val="FFC000"/>
                </a:solidFill>
                <a:latin typeface="Lucida Sans" panose="020B0602030504020204" pitchFamily="34" charset="0"/>
              </a:rPr>
              <a:t>data</a:t>
            </a:r>
            <a:r>
              <a:rPr lang="de-DE" sz="2100" i="1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to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analyst</a:t>
            </a:r>
            <a:endParaRPr lang="de-DE" sz="21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10" name="Textfeld 18">
            <a:extLst>
              <a:ext uri="{FF2B5EF4-FFF2-40B4-BE49-F238E27FC236}">
                <a16:creationId xmlns:a16="http://schemas.microsoft.com/office/drawing/2014/main" id="{DA36B39F-AA90-CB49-8596-266F2373A740}"/>
              </a:ext>
            </a:extLst>
          </p:cNvPr>
          <p:cNvSpPr txBox="1"/>
          <p:nvPr/>
        </p:nvSpPr>
        <p:spPr>
          <a:xfrm>
            <a:off x="4995701" y="3548112"/>
            <a:ext cx="270864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85763" indent="-385763">
              <a:buClr>
                <a:schemeClr val="bg1"/>
              </a:buClr>
              <a:buFont typeface="+mj-lt"/>
              <a:buAutoNum type="arabicPeriod" startAt="4"/>
            </a:pP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Analyst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decides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on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analysis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plan</a:t>
            </a:r>
          </a:p>
        </p:txBody>
      </p:sp>
      <p:pic>
        <p:nvPicPr>
          <p:cNvPr id="11" name="Grafik 17">
            <a:extLst>
              <a:ext uri="{FF2B5EF4-FFF2-40B4-BE49-F238E27FC236}">
                <a16:creationId xmlns:a16="http://schemas.microsoft.com/office/drawing/2014/main" id="{D3BC7050-AE0D-D94D-A288-380D2E49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24" y="1549890"/>
            <a:ext cx="2265272" cy="1809202"/>
          </a:xfrm>
          <a:prstGeom prst="rect">
            <a:avLst/>
          </a:prstGeom>
        </p:spPr>
      </p:pic>
      <p:pic>
        <p:nvPicPr>
          <p:cNvPr id="12" name="Grafik 23">
            <a:extLst>
              <a:ext uri="{FF2B5EF4-FFF2-40B4-BE49-F238E27FC236}">
                <a16:creationId xmlns:a16="http://schemas.microsoft.com/office/drawing/2014/main" id="{7018D786-133B-8444-BAE5-D542D6D61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20" y="1999897"/>
            <a:ext cx="1975270" cy="13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2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22">
            <a:extLst>
              <a:ext uri="{FF2B5EF4-FFF2-40B4-BE49-F238E27FC236}">
                <a16:creationId xmlns:a16="http://schemas.microsoft.com/office/drawing/2014/main" id="{3CAC50BE-2FEC-614D-97C3-767B9CD97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00" y="1890584"/>
            <a:ext cx="1370044" cy="1370044"/>
          </a:xfrm>
          <a:prstGeom prst="rect">
            <a:avLst/>
          </a:prstGeom>
        </p:spPr>
      </p:pic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How Blinding Works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28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9" name="Textfeld 2">
            <a:extLst>
              <a:ext uri="{FF2B5EF4-FFF2-40B4-BE49-F238E27FC236}">
                <a16:creationId xmlns:a16="http://schemas.microsoft.com/office/drawing/2014/main" id="{A469A59D-42F0-2B4A-9B3D-6CA88020684F}"/>
              </a:ext>
            </a:extLst>
          </p:cNvPr>
          <p:cNvSpPr txBox="1"/>
          <p:nvPr/>
        </p:nvSpPr>
        <p:spPr>
          <a:xfrm>
            <a:off x="1348668" y="3540214"/>
            <a:ext cx="3206306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85763" indent="-385763" algn="ctr">
              <a:buClr>
                <a:schemeClr val="bg1"/>
              </a:buClr>
              <a:buFont typeface="+mj-lt"/>
              <a:buAutoNum type="arabicPeriod" startAt="5"/>
            </a:pP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Analyst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gives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i="1" dirty="0" err="1">
                <a:solidFill>
                  <a:srgbClr val="00B050"/>
                </a:solidFill>
                <a:latin typeface="Lucida Sans" panose="020B0602030504020204" pitchFamily="34" charset="0"/>
              </a:rPr>
              <a:t>analysis</a:t>
            </a:r>
            <a:r>
              <a:rPr lang="de-DE" sz="2100" i="1" dirty="0">
                <a:solidFill>
                  <a:srgbClr val="00B050"/>
                </a:solidFill>
                <a:latin typeface="Lucida Sans" panose="020B0602030504020204" pitchFamily="34" charset="0"/>
              </a:rPr>
              <a:t> plan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to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experimenter</a:t>
            </a:r>
            <a:endParaRPr lang="de-DE" sz="21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10" name="Textfeld 18">
            <a:extLst>
              <a:ext uri="{FF2B5EF4-FFF2-40B4-BE49-F238E27FC236}">
                <a16:creationId xmlns:a16="http://schemas.microsoft.com/office/drawing/2014/main" id="{F81CE45F-2BDB-964B-A44F-1FF10D6348CD}"/>
              </a:ext>
            </a:extLst>
          </p:cNvPr>
          <p:cNvSpPr txBox="1"/>
          <p:nvPr/>
        </p:nvSpPr>
        <p:spPr>
          <a:xfrm>
            <a:off x="4995701" y="3548112"/>
            <a:ext cx="270864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85763" indent="-385763">
              <a:buClr>
                <a:schemeClr val="bg1"/>
              </a:buClr>
              <a:buFont typeface="+mj-lt"/>
              <a:buAutoNum type="arabicPeriod" startAt="6"/>
            </a:pP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The blind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is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lifted</a:t>
            </a:r>
            <a:endParaRPr lang="de-DE" sz="21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pic>
        <p:nvPicPr>
          <p:cNvPr id="11" name="Grafik 13">
            <a:extLst>
              <a:ext uri="{FF2B5EF4-FFF2-40B4-BE49-F238E27FC236}">
                <a16:creationId xmlns:a16="http://schemas.microsoft.com/office/drawing/2014/main" id="{1447BDB1-0A36-F441-A426-ACD7B8526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38515" y="1986505"/>
            <a:ext cx="1994474" cy="1390883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D07B05D6-CF0D-3746-97A0-0EAC3429A9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2"/>
          <a:stretch/>
        </p:blipFill>
        <p:spPr>
          <a:xfrm>
            <a:off x="4842031" y="1223424"/>
            <a:ext cx="3003761" cy="271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0000">
              <a:schemeClr val="accent1"/>
            </a:gs>
            <a:gs pos="100000">
              <a:schemeClr val="bg2"/>
            </a:gs>
          </a:gsLst>
          <a:lin ang="16200038" scaled="0"/>
        </a:gra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How Blinding Works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29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9" name="Grafik 3">
            <a:extLst>
              <a:ext uri="{FF2B5EF4-FFF2-40B4-BE49-F238E27FC236}">
                <a16:creationId xmlns:a16="http://schemas.microsoft.com/office/drawing/2014/main" id="{19C3BEB4-D3F2-DB46-A34A-A107D5722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631" y="1211404"/>
            <a:ext cx="4430740" cy="2492292"/>
          </a:xfrm>
          <a:prstGeom prst="rect">
            <a:avLst/>
          </a:prstGeom>
        </p:spPr>
      </p:pic>
      <p:sp>
        <p:nvSpPr>
          <p:cNvPr id="10" name="Textfeld 2">
            <a:extLst>
              <a:ext uri="{FF2B5EF4-FFF2-40B4-BE49-F238E27FC236}">
                <a16:creationId xmlns:a16="http://schemas.microsoft.com/office/drawing/2014/main" id="{ECCAFD39-D677-4848-90B7-ADC13E0DD6EF}"/>
              </a:ext>
            </a:extLst>
          </p:cNvPr>
          <p:cNvSpPr txBox="1"/>
          <p:nvPr/>
        </p:nvSpPr>
        <p:spPr>
          <a:xfrm>
            <a:off x="2195736" y="3798240"/>
            <a:ext cx="475252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85763" indent="-385763">
              <a:buClr>
                <a:schemeClr val="bg1"/>
              </a:buClr>
              <a:buFont typeface="+mj-lt"/>
              <a:buAutoNum type="arabicPeriod" startAt="7"/>
            </a:pP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Analysis plan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is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i="1" dirty="0" err="1">
                <a:solidFill>
                  <a:schemeClr val="accent6"/>
                </a:solidFill>
                <a:latin typeface="Lucida Sans" panose="020B0602030504020204" pitchFamily="34" charset="0"/>
              </a:rPr>
              <a:t>mechanically</a:t>
            </a:r>
            <a:r>
              <a:rPr lang="de-DE" sz="2100" i="1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conducted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on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the</a:t>
            </a:r>
            <a:r>
              <a:rPr lang="de-DE" sz="2100" dirty="0">
                <a:solidFill>
                  <a:schemeClr val="bg1"/>
                </a:solidFill>
                <a:latin typeface="Lucida Sans" panose="020B0602030504020204" pitchFamily="34" charset="0"/>
              </a:rPr>
              <a:t> original </a:t>
            </a:r>
            <a:r>
              <a:rPr lang="de-DE" sz="2100" dirty="0" err="1">
                <a:solidFill>
                  <a:schemeClr val="bg1"/>
                </a:solidFill>
                <a:latin typeface="Lucida Sans" panose="020B0602030504020204" pitchFamily="34" charset="0"/>
              </a:rPr>
              <a:t>data</a:t>
            </a:r>
            <a:endParaRPr lang="de-DE" sz="21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58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50928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101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There is a conceptual distinction between </a:t>
            </a:r>
            <a:r>
              <a:rPr lang="en-US" sz="2400" b="1" dirty="0"/>
              <a:t>hypothesis-generating</a:t>
            </a:r>
            <a:r>
              <a:rPr lang="en-US" sz="2400" dirty="0"/>
              <a:t> and </a:t>
            </a:r>
            <a:r>
              <a:rPr lang="en-US" sz="2400" b="1" dirty="0"/>
              <a:t>hypothesis-testing</a:t>
            </a:r>
            <a:r>
              <a:rPr lang="en-US" sz="2400" dirty="0"/>
              <a:t> research (De Groot 1956/2014; Reichenbach, 1938)</a:t>
            </a:r>
          </a:p>
          <a:p>
            <a:r>
              <a:rPr lang="en-US" sz="2400" dirty="0"/>
              <a:t>When the data inspire a hypothesis, you cannot use the same data to test this hypothesis</a:t>
            </a:r>
          </a:p>
          <a:p>
            <a:endParaRPr lang="en-US" sz="2400"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8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BDA03-4C5D-2446-91EE-143434A92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 Data by Shuffling Rows (Regression Designs or Correlational Data)</a:t>
            </a:r>
          </a:p>
        </p:txBody>
      </p:sp>
      <p:graphicFrame>
        <p:nvGraphicFramePr>
          <p:cNvPr id="215" name="Tabelle 8">
            <a:extLst>
              <a:ext uri="{FF2B5EF4-FFF2-40B4-BE49-F238E27FC236}">
                <a16:creationId xmlns:a16="http://schemas.microsoft.com/office/drawing/2014/main" id="{BC40E25E-C955-7B4B-B016-87896E95D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582945"/>
              </p:ext>
            </p:extLst>
          </p:nvPr>
        </p:nvGraphicFramePr>
        <p:xfrm>
          <a:off x="1053953" y="944254"/>
          <a:ext cx="7632847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07636">
                  <a:extLst>
                    <a:ext uri="{9D8B030D-6E8A-4147-A177-3AD203B41FA5}">
                      <a16:colId xmlns:a16="http://schemas.microsoft.com/office/drawing/2014/main" val="4155399873"/>
                    </a:ext>
                  </a:extLst>
                </a:gridCol>
                <a:gridCol w="1805543">
                  <a:extLst>
                    <a:ext uri="{9D8B030D-6E8A-4147-A177-3AD203B41FA5}">
                      <a16:colId xmlns:a16="http://schemas.microsoft.com/office/drawing/2014/main" val="18854214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val="3972986864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val="488937303"/>
                    </a:ext>
                  </a:extLst>
                </a:gridCol>
                <a:gridCol w="1106556">
                  <a:extLst>
                    <a:ext uri="{9D8B030D-6E8A-4147-A177-3AD203B41FA5}">
                      <a16:colId xmlns:a16="http://schemas.microsoft.com/office/drawing/2014/main" val="1233733274"/>
                    </a:ext>
                  </a:extLst>
                </a:gridCol>
              </a:tblGrid>
              <a:tr h="25922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# Facebook </a:t>
                      </a:r>
                      <a:r>
                        <a:rPr lang="de-DE" dirty="0" err="1"/>
                        <a:t>Friends</a:t>
                      </a:r>
                      <a:r>
                        <a:rPr lang="de-DE" dirty="0"/>
                        <a:t> 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Amygdala Size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Gender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Age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Overal</a:t>
                      </a:r>
                      <a:r>
                        <a:rPr lang="en-GB" dirty="0"/>
                        <a:t> Brain volume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51947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190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0.655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1238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81541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232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0.680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1386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01213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84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0.647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791065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311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86898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138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0.699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1185 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998799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356</a:t>
                      </a:r>
                      <a:endParaRPr lang="en-GB" b="1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0.732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34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970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38592"/>
                  </a:ext>
                </a:extLst>
              </a:tr>
            </a:tbl>
          </a:graphicData>
        </a:graphic>
      </p:graphicFrame>
      <p:sp>
        <p:nvSpPr>
          <p:cNvPr id="216" name="Pfeil: nach rechts gekrümmt 14">
            <a:extLst>
              <a:ext uri="{FF2B5EF4-FFF2-40B4-BE49-F238E27FC236}">
                <a16:creationId xmlns:a16="http://schemas.microsoft.com/office/drawing/2014/main" id="{865CE2F6-FF2E-7E4F-9A3B-E1B4DFCF8F02}"/>
              </a:ext>
            </a:extLst>
          </p:cNvPr>
          <p:cNvSpPr/>
          <p:nvPr/>
        </p:nvSpPr>
        <p:spPr>
          <a:xfrm flipV="1">
            <a:off x="261863" y="1654430"/>
            <a:ext cx="771295" cy="792088"/>
          </a:xfrm>
          <a:prstGeom prst="curvedRightArrow">
            <a:avLst>
              <a:gd name="adj1" fmla="val 10525"/>
              <a:gd name="adj2" fmla="val 30390"/>
              <a:gd name="adj3" fmla="val 26017"/>
            </a:avLst>
          </a:prstGeom>
          <a:solidFill>
            <a:srgbClr val="00E276"/>
          </a:solidFill>
          <a:ln>
            <a:solidFill>
              <a:srgbClr val="00B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7" name="Pfeil: nach rechts gekrümmt 17">
            <a:extLst>
              <a:ext uri="{FF2B5EF4-FFF2-40B4-BE49-F238E27FC236}">
                <a16:creationId xmlns:a16="http://schemas.microsoft.com/office/drawing/2014/main" id="{1DE36D5A-304C-8E4A-BCA1-CE982D847050}"/>
              </a:ext>
            </a:extLst>
          </p:cNvPr>
          <p:cNvSpPr/>
          <p:nvPr/>
        </p:nvSpPr>
        <p:spPr>
          <a:xfrm flipV="1">
            <a:off x="388099" y="1972547"/>
            <a:ext cx="665854" cy="1375706"/>
          </a:xfrm>
          <a:prstGeom prst="curvedRightArrow">
            <a:avLst>
              <a:gd name="adj1" fmla="val 10525"/>
              <a:gd name="adj2" fmla="val 30390"/>
              <a:gd name="adj3" fmla="val 26017"/>
            </a:avLst>
          </a:prstGeom>
          <a:solidFill>
            <a:srgbClr val="00E276"/>
          </a:solidFill>
          <a:ln>
            <a:solidFill>
              <a:srgbClr val="00B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8" name="Pfeil: nach rechts gekrümmt 11">
            <a:extLst>
              <a:ext uri="{FF2B5EF4-FFF2-40B4-BE49-F238E27FC236}">
                <a16:creationId xmlns:a16="http://schemas.microsoft.com/office/drawing/2014/main" id="{64CE0168-A357-FA46-A5A4-8BCA45565542}"/>
              </a:ext>
            </a:extLst>
          </p:cNvPr>
          <p:cNvSpPr/>
          <p:nvPr/>
        </p:nvSpPr>
        <p:spPr>
          <a:xfrm rot="10800000" flipH="1" flipV="1">
            <a:off x="621904" y="2764245"/>
            <a:ext cx="432047" cy="762392"/>
          </a:xfrm>
          <a:prstGeom prst="curvedRightArrow">
            <a:avLst>
              <a:gd name="adj1" fmla="val 10525"/>
              <a:gd name="adj2" fmla="val 34132"/>
              <a:gd name="adj3" fmla="val 2601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B8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9" name="Pfeil: nach rechts gekrümmt 15">
            <a:extLst>
              <a:ext uri="{FF2B5EF4-FFF2-40B4-BE49-F238E27FC236}">
                <a16:creationId xmlns:a16="http://schemas.microsoft.com/office/drawing/2014/main" id="{15CF0323-8F3F-904C-AD03-4155EEDDB16C}"/>
              </a:ext>
            </a:extLst>
          </p:cNvPr>
          <p:cNvSpPr/>
          <p:nvPr/>
        </p:nvSpPr>
        <p:spPr>
          <a:xfrm rot="10800000" flipH="1" flipV="1">
            <a:off x="405881" y="1661190"/>
            <a:ext cx="665853" cy="971876"/>
          </a:xfrm>
          <a:prstGeom prst="curvedRightArrow">
            <a:avLst>
              <a:gd name="adj1" fmla="val 10525"/>
              <a:gd name="adj2" fmla="val 30207"/>
              <a:gd name="adj3" fmla="val 26017"/>
            </a:avLst>
          </a:prstGeom>
          <a:solidFill>
            <a:srgbClr val="00E276"/>
          </a:solidFill>
          <a:ln>
            <a:solidFill>
              <a:srgbClr val="00B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BDA03-4C5D-2446-91EE-143434A92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 Data by Shuffling Rows (Regression Designs or Correlational Data)</a:t>
            </a:r>
          </a:p>
        </p:txBody>
      </p:sp>
      <p:graphicFrame>
        <p:nvGraphicFramePr>
          <p:cNvPr id="9" name="Tabelle 16">
            <a:extLst>
              <a:ext uri="{FF2B5EF4-FFF2-40B4-BE49-F238E27FC236}">
                <a16:creationId xmlns:a16="http://schemas.microsoft.com/office/drawing/2014/main" id="{9FF34044-6970-B141-963A-C95C18A01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84995"/>
              </p:ext>
            </p:extLst>
          </p:nvPr>
        </p:nvGraphicFramePr>
        <p:xfrm>
          <a:off x="1020727" y="962496"/>
          <a:ext cx="7548407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79896">
                  <a:extLst>
                    <a:ext uri="{9D8B030D-6E8A-4147-A177-3AD203B41FA5}">
                      <a16:colId xmlns:a16="http://schemas.microsoft.com/office/drawing/2014/main" val="4155399873"/>
                    </a:ext>
                  </a:extLst>
                </a:gridCol>
                <a:gridCol w="1785569">
                  <a:extLst>
                    <a:ext uri="{9D8B030D-6E8A-4147-A177-3AD203B41FA5}">
                      <a16:colId xmlns:a16="http://schemas.microsoft.com/office/drawing/2014/main" val="18854214"/>
                    </a:ext>
                  </a:extLst>
                </a:gridCol>
                <a:gridCol w="1094314">
                  <a:extLst>
                    <a:ext uri="{9D8B030D-6E8A-4147-A177-3AD203B41FA5}">
                      <a16:colId xmlns:a16="http://schemas.microsoft.com/office/drawing/2014/main" val="3972986864"/>
                    </a:ext>
                  </a:extLst>
                </a:gridCol>
                <a:gridCol w="1094314">
                  <a:extLst>
                    <a:ext uri="{9D8B030D-6E8A-4147-A177-3AD203B41FA5}">
                      <a16:colId xmlns:a16="http://schemas.microsoft.com/office/drawing/2014/main" val="488937303"/>
                    </a:ext>
                  </a:extLst>
                </a:gridCol>
                <a:gridCol w="1094314">
                  <a:extLst>
                    <a:ext uri="{9D8B030D-6E8A-4147-A177-3AD203B41FA5}">
                      <a16:colId xmlns:a16="http://schemas.microsoft.com/office/drawing/2014/main" val="1233733274"/>
                    </a:ext>
                  </a:extLst>
                </a:gridCol>
              </a:tblGrid>
              <a:tr h="70319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# Facebook </a:t>
                      </a:r>
                      <a:r>
                        <a:rPr lang="de-DE" dirty="0" err="1"/>
                        <a:t>Friends</a:t>
                      </a:r>
                      <a:r>
                        <a:rPr lang="de-DE" dirty="0"/>
                        <a:t> 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Amygdala Size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Gender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Age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Overall Brain volume</a:t>
                      </a:r>
                      <a:endParaRPr lang="en-GB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51947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84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0.655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1238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81541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356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0.680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35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1386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01213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190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0.647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1176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791065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232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0.698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1172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86898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138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0.699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27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1185 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998799"/>
                  </a:ext>
                </a:extLst>
              </a:tr>
              <a:tr h="29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311</a:t>
                      </a:r>
                      <a:endParaRPr lang="en-GB" b="1" dirty="0">
                        <a:solidFill>
                          <a:srgbClr val="D8670A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0.732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female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34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970</a:t>
                      </a:r>
                      <a:endParaRPr lang="en-GB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38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749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BDA03-4C5D-2446-91EE-143434A92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 Data by Hiding the Labels (e.g., ANOVA Designs)</a:t>
            </a:r>
          </a:p>
        </p:txBody>
      </p:sp>
      <p:graphicFrame>
        <p:nvGraphicFramePr>
          <p:cNvPr id="5" name="Tabelle 1">
            <a:extLst>
              <a:ext uri="{FF2B5EF4-FFF2-40B4-BE49-F238E27FC236}">
                <a16:creationId xmlns:a16="http://schemas.microsoft.com/office/drawing/2014/main" id="{36028330-87D7-0A41-8957-DC4BAA5B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303949"/>
              </p:ext>
            </p:extLst>
          </p:nvPr>
        </p:nvGraphicFramePr>
        <p:xfrm>
          <a:off x="1207241" y="1115460"/>
          <a:ext cx="6912768" cy="266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359743927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68245679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757947524"/>
                    </a:ext>
                  </a:extLst>
                </a:gridCol>
              </a:tblGrid>
              <a:tr h="88809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Lucida Sans" panose="020B0602030504020204" pitchFamily="34" charset="0"/>
                        </a:rPr>
                        <a:t>male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Lucida Sans" panose="020B0602030504020204" pitchFamily="34" charset="0"/>
                        </a:rPr>
                        <a:t>female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40516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high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13.7 (SD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14.5 (SD 1.2)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22458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low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11.8 (SD 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9.46 (SD 2.5)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84903"/>
                  </a:ext>
                </a:extLst>
              </a:tr>
            </a:tbl>
          </a:graphicData>
        </a:graphic>
      </p:graphicFrame>
      <p:sp>
        <p:nvSpPr>
          <p:cNvPr id="6" name="Textfeld 9">
            <a:extLst>
              <a:ext uri="{FF2B5EF4-FFF2-40B4-BE49-F238E27FC236}">
                <a16:creationId xmlns:a16="http://schemas.microsoft.com/office/drawing/2014/main" id="{99904B24-812A-6548-A92E-207C2FD37704}"/>
              </a:ext>
            </a:extLst>
          </p:cNvPr>
          <p:cNvSpPr txBox="1"/>
          <p:nvPr/>
        </p:nvSpPr>
        <p:spPr>
          <a:xfrm>
            <a:off x="4177318" y="520233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Gender</a:t>
            </a:r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6E4E2BEB-8698-DC4F-895A-35F638451DD5}"/>
              </a:ext>
            </a:extLst>
          </p:cNvPr>
          <p:cNvSpPr txBox="1"/>
          <p:nvPr/>
        </p:nvSpPr>
        <p:spPr>
          <a:xfrm rot="16200000">
            <a:off x="-737683" y="2626921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54999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BDA03-4C5D-2446-91EE-143434A92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 Data by Hiding the Labels (e.g., ANOVA Designs)</a:t>
            </a:r>
          </a:p>
        </p:txBody>
      </p:sp>
      <p:graphicFrame>
        <p:nvGraphicFramePr>
          <p:cNvPr id="5" name="Tabelle 1">
            <a:extLst>
              <a:ext uri="{FF2B5EF4-FFF2-40B4-BE49-F238E27FC236}">
                <a16:creationId xmlns:a16="http://schemas.microsoft.com/office/drawing/2014/main" id="{36028330-87D7-0A41-8957-DC4BAA5B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12316"/>
              </p:ext>
            </p:extLst>
          </p:nvPr>
        </p:nvGraphicFramePr>
        <p:xfrm>
          <a:off x="1207241" y="1115460"/>
          <a:ext cx="691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359743927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68245679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757947524"/>
                    </a:ext>
                  </a:extLst>
                </a:gridCol>
              </a:tblGrid>
              <a:tr h="88809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5400" dirty="0"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5400" dirty="0"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40516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sz="5400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13.7 (SD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14.5 (SD 1.2)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22458"/>
                  </a:ext>
                </a:extLst>
              </a:tr>
              <a:tr h="888099">
                <a:tc>
                  <a:txBody>
                    <a:bodyPr/>
                    <a:lstStyle/>
                    <a:p>
                      <a:pPr algn="ctr"/>
                      <a:r>
                        <a:rPr lang="en-GB" sz="5400" b="1" dirty="0">
                          <a:solidFill>
                            <a:schemeClr val="bg1"/>
                          </a:solidFill>
                          <a:latin typeface="Lucida Sans" panose="020B0602030504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rgbClr val="F692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11.8 (SD 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9.46 (SD 2.5)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84903"/>
                  </a:ext>
                </a:extLst>
              </a:tr>
            </a:tbl>
          </a:graphicData>
        </a:graphic>
      </p:graphicFrame>
      <p:sp>
        <p:nvSpPr>
          <p:cNvPr id="6" name="Textfeld 9">
            <a:extLst>
              <a:ext uri="{FF2B5EF4-FFF2-40B4-BE49-F238E27FC236}">
                <a16:creationId xmlns:a16="http://schemas.microsoft.com/office/drawing/2014/main" id="{99904B24-812A-6548-A92E-207C2FD37704}"/>
              </a:ext>
            </a:extLst>
          </p:cNvPr>
          <p:cNvSpPr txBox="1"/>
          <p:nvPr/>
        </p:nvSpPr>
        <p:spPr>
          <a:xfrm>
            <a:off x="4177318" y="520233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Gender</a:t>
            </a:r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6E4E2BEB-8698-DC4F-895A-35F638451DD5}"/>
              </a:ext>
            </a:extLst>
          </p:cNvPr>
          <p:cNvSpPr txBox="1"/>
          <p:nvPr/>
        </p:nvSpPr>
        <p:spPr>
          <a:xfrm rot="16200000">
            <a:off x="-737683" y="2626921"/>
            <a:ext cx="322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ucida Sans" panose="020B0602030504020204" pitchFamily="34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2567093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Method 3: Share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r>
              <a:rPr lang="en-US" dirty="0"/>
              <a:t>Facilitates re-analysis, verification, and meta-analysis</a:t>
            </a:r>
          </a:p>
          <a:p>
            <a:r>
              <a:rPr lang="en-US" dirty="0"/>
              <a:t>In review process, allows reviewers to propose and carry out informative alternative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842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Method 4: Share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2986" y="3714194"/>
            <a:ext cx="3887690" cy="1082699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OSCAmsterdam</a:t>
            </a:r>
            <a:endParaRPr lang="en-US" dirty="0"/>
          </a:p>
          <a:p>
            <a:r>
              <a:rPr lang="en-US" dirty="0" err="1"/>
              <a:t>openscience-amsterdam.com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369FC-E162-A947-8BDE-BBCCFEF69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27" y="1522340"/>
            <a:ext cx="5209953" cy="214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25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Concluding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7754112" cy="2640900"/>
          </a:xfrm>
        </p:spPr>
        <p:txBody>
          <a:bodyPr/>
          <a:lstStyle/>
          <a:p>
            <a:r>
              <a:rPr lang="en-US" dirty="0"/>
              <a:t>More transparency is needed</a:t>
            </a:r>
          </a:p>
          <a:p>
            <a:r>
              <a:rPr lang="en-US" dirty="0"/>
              <a:t>Transparency means mental hygiene: the scientific equivalent of brushing your teeth, or washing your hands after visiting the restroom </a:t>
            </a:r>
          </a:p>
          <a:p>
            <a:r>
              <a:rPr lang="en-US" dirty="0"/>
              <a:t>This requires a change in culture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6578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19-1EFE-824F-8B5E-EAC6A04F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293608" cy="1082700"/>
          </a:xfrm>
        </p:spPr>
        <p:txBody>
          <a:bodyPr/>
          <a:lstStyle/>
          <a:p>
            <a:r>
              <a:rPr lang="en-US" dirty="0"/>
              <a:t>Concluding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CFA56-9EB9-DE40-AD2A-C4047D22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850"/>
            <a:ext cx="3492791" cy="26409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Student projects are </a:t>
            </a:r>
            <a:r>
              <a:rPr lang="en-US" b="1" dirty="0"/>
              <a:t>ideal</a:t>
            </a:r>
            <a:r>
              <a:rPr lang="en-US" dirty="0"/>
              <a:t> to try out and learn about Open Science Practices!</a:t>
            </a:r>
          </a:p>
          <a:p>
            <a:pPr marL="114300" indent="0">
              <a:buNone/>
            </a:pP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8E10-0545-844D-AB05-8A3F4C57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grpSp>
        <p:nvGrpSpPr>
          <p:cNvPr id="6" name="Google Shape;2477;p37">
            <a:extLst>
              <a:ext uri="{FF2B5EF4-FFF2-40B4-BE49-F238E27FC236}">
                <a16:creationId xmlns:a16="http://schemas.microsoft.com/office/drawing/2014/main" id="{4B6A7DF2-FEA1-B54E-934A-A414BC238B4D}"/>
              </a:ext>
            </a:extLst>
          </p:cNvPr>
          <p:cNvGrpSpPr/>
          <p:nvPr/>
        </p:nvGrpSpPr>
        <p:grpSpPr>
          <a:xfrm>
            <a:off x="4911942" y="1467792"/>
            <a:ext cx="3635866" cy="3223942"/>
            <a:chOff x="2011725" y="44285"/>
            <a:chExt cx="4684870" cy="4762340"/>
          </a:xfrm>
        </p:grpSpPr>
        <p:grpSp>
          <p:nvGrpSpPr>
            <p:cNvPr id="7" name="Google Shape;2478;p37">
              <a:extLst>
                <a:ext uri="{FF2B5EF4-FFF2-40B4-BE49-F238E27FC236}">
                  <a16:creationId xmlns:a16="http://schemas.microsoft.com/office/drawing/2014/main" id="{F38F9069-4EC4-604F-80E0-4A54D7422BDB}"/>
                </a:ext>
              </a:extLst>
            </p:cNvPr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71" name="Google Shape;2479;p37">
                <a:extLst>
                  <a:ext uri="{FF2B5EF4-FFF2-40B4-BE49-F238E27FC236}">
                    <a16:creationId xmlns:a16="http://schemas.microsoft.com/office/drawing/2014/main" id="{A6E62642-BEBA-B04E-88D9-6079F15661EF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2480;p37">
                <a:extLst>
                  <a:ext uri="{FF2B5EF4-FFF2-40B4-BE49-F238E27FC236}">
                    <a16:creationId xmlns:a16="http://schemas.microsoft.com/office/drawing/2014/main" id="{33B271CF-D9A4-2848-8135-BB42C15E7F52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2481;p37">
                <a:extLst>
                  <a:ext uri="{FF2B5EF4-FFF2-40B4-BE49-F238E27FC236}">
                    <a16:creationId xmlns:a16="http://schemas.microsoft.com/office/drawing/2014/main" id="{369494E8-A826-8E44-9A63-CF32E67FC61F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2482;p37">
                <a:extLst>
                  <a:ext uri="{FF2B5EF4-FFF2-40B4-BE49-F238E27FC236}">
                    <a16:creationId xmlns:a16="http://schemas.microsoft.com/office/drawing/2014/main" id="{72D6C58F-AF64-FC40-958A-DFC6B32419CB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2483;p37">
                <a:extLst>
                  <a:ext uri="{FF2B5EF4-FFF2-40B4-BE49-F238E27FC236}">
                    <a16:creationId xmlns:a16="http://schemas.microsoft.com/office/drawing/2014/main" id="{A4720BD8-E767-074D-9E79-1E5654D97308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2484;p37">
                <a:extLst>
                  <a:ext uri="{FF2B5EF4-FFF2-40B4-BE49-F238E27FC236}">
                    <a16:creationId xmlns:a16="http://schemas.microsoft.com/office/drawing/2014/main" id="{B22A2626-BF78-B04A-8713-BF906D3E6656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2485;p37">
                <a:extLst>
                  <a:ext uri="{FF2B5EF4-FFF2-40B4-BE49-F238E27FC236}">
                    <a16:creationId xmlns:a16="http://schemas.microsoft.com/office/drawing/2014/main" id="{8C62BC2A-2E16-1440-BC49-CE0C5EAC3EF2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2486;p37">
                <a:extLst>
                  <a:ext uri="{FF2B5EF4-FFF2-40B4-BE49-F238E27FC236}">
                    <a16:creationId xmlns:a16="http://schemas.microsoft.com/office/drawing/2014/main" id="{974C5CBC-01C5-424A-B996-ECFA4000DD17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2487;p37">
                <a:extLst>
                  <a:ext uri="{FF2B5EF4-FFF2-40B4-BE49-F238E27FC236}">
                    <a16:creationId xmlns:a16="http://schemas.microsoft.com/office/drawing/2014/main" id="{1FEEC9FD-0D77-1F4A-97BC-F96A6445A477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2488;p37">
                <a:extLst>
                  <a:ext uri="{FF2B5EF4-FFF2-40B4-BE49-F238E27FC236}">
                    <a16:creationId xmlns:a16="http://schemas.microsoft.com/office/drawing/2014/main" id="{E7E0D503-948F-DB47-A3BE-DCBC732D990C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2489;p37">
                <a:extLst>
                  <a:ext uri="{FF2B5EF4-FFF2-40B4-BE49-F238E27FC236}">
                    <a16:creationId xmlns:a16="http://schemas.microsoft.com/office/drawing/2014/main" id="{0981322F-F462-EB47-9B41-787D12C7E21C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2490;p37">
                <a:extLst>
                  <a:ext uri="{FF2B5EF4-FFF2-40B4-BE49-F238E27FC236}">
                    <a16:creationId xmlns:a16="http://schemas.microsoft.com/office/drawing/2014/main" id="{5ED2C6FF-9E64-374E-A10E-48F6F28C6033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2491;p37">
                <a:extLst>
                  <a:ext uri="{FF2B5EF4-FFF2-40B4-BE49-F238E27FC236}">
                    <a16:creationId xmlns:a16="http://schemas.microsoft.com/office/drawing/2014/main" id="{84B4619A-64F9-8148-B23A-B248019751EB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2492;p37">
                <a:extLst>
                  <a:ext uri="{FF2B5EF4-FFF2-40B4-BE49-F238E27FC236}">
                    <a16:creationId xmlns:a16="http://schemas.microsoft.com/office/drawing/2014/main" id="{28014A64-50B7-544A-A8E7-32CC4E6E71FB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2493;p37">
                <a:extLst>
                  <a:ext uri="{FF2B5EF4-FFF2-40B4-BE49-F238E27FC236}">
                    <a16:creationId xmlns:a16="http://schemas.microsoft.com/office/drawing/2014/main" id="{F6458941-F02A-FA44-9086-D23323F85E57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2494;p37">
                <a:extLst>
                  <a:ext uri="{FF2B5EF4-FFF2-40B4-BE49-F238E27FC236}">
                    <a16:creationId xmlns:a16="http://schemas.microsoft.com/office/drawing/2014/main" id="{9EAB4DA4-AE9F-3546-BEB5-075665B13182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2495;p37">
                <a:extLst>
                  <a:ext uri="{FF2B5EF4-FFF2-40B4-BE49-F238E27FC236}">
                    <a16:creationId xmlns:a16="http://schemas.microsoft.com/office/drawing/2014/main" id="{007AD1D6-72C3-0940-8725-D442F21C6026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2496;p37">
                <a:extLst>
                  <a:ext uri="{FF2B5EF4-FFF2-40B4-BE49-F238E27FC236}">
                    <a16:creationId xmlns:a16="http://schemas.microsoft.com/office/drawing/2014/main" id="{0DC617E1-1FAB-334C-8C94-4CF0C0AD87F5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2497;p37">
                <a:extLst>
                  <a:ext uri="{FF2B5EF4-FFF2-40B4-BE49-F238E27FC236}">
                    <a16:creationId xmlns:a16="http://schemas.microsoft.com/office/drawing/2014/main" id="{5EB65ECE-8DFD-DF4D-947B-99DBDCC0F4BC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2498;p37">
                <a:extLst>
                  <a:ext uri="{FF2B5EF4-FFF2-40B4-BE49-F238E27FC236}">
                    <a16:creationId xmlns:a16="http://schemas.microsoft.com/office/drawing/2014/main" id="{9C13FC39-5474-C34C-BAF9-F2DD83722C04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2499;p37">
                <a:extLst>
                  <a:ext uri="{FF2B5EF4-FFF2-40B4-BE49-F238E27FC236}">
                    <a16:creationId xmlns:a16="http://schemas.microsoft.com/office/drawing/2014/main" id="{6E85CAA6-28C2-E048-9ABD-6B72365BF960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2500;p37">
                <a:extLst>
                  <a:ext uri="{FF2B5EF4-FFF2-40B4-BE49-F238E27FC236}">
                    <a16:creationId xmlns:a16="http://schemas.microsoft.com/office/drawing/2014/main" id="{5A0B6ED9-C1A9-6942-A3D5-BEBD4648D6F9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2501;p37">
                <a:extLst>
                  <a:ext uri="{FF2B5EF4-FFF2-40B4-BE49-F238E27FC236}">
                    <a16:creationId xmlns:a16="http://schemas.microsoft.com/office/drawing/2014/main" id="{C7FF6138-6581-7F4A-B338-EA80C1BD8A61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2502;p37">
                <a:extLst>
                  <a:ext uri="{FF2B5EF4-FFF2-40B4-BE49-F238E27FC236}">
                    <a16:creationId xmlns:a16="http://schemas.microsoft.com/office/drawing/2014/main" id="{95CF1AFD-E28A-704F-B4C8-1A15ECEBF641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2503;p37">
                <a:extLst>
                  <a:ext uri="{FF2B5EF4-FFF2-40B4-BE49-F238E27FC236}">
                    <a16:creationId xmlns:a16="http://schemas.microsoft.com/office/drawing/2014/main" id="{C726FC5B-3ABF-7544-89C6-C28EA9746DCE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2504;p37">
                <a:extLst>
                  <a:ext uri="{FF2B5EF4-FFF2-40B4-BE49-F238E27FC236}">
                    <a16:creationId xmlns:a16="http://schemas.microsoft.com/office/drawing/2014/main" id="{B6FEDF27-B6F8-B64B-9365-FB17A9545D3A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2505;p37">
                <a:extLst>
                  <a:ext uri="{FF2B5EF4-FFF2-40B4-BE49-F238E27FC236}">
                    <a16:creationId xmlns:a16="http://schemas.microsoft.com/office/drawing/2014/main" id="{A994D718-C3F1-9A47-9D56-C627DB170016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2506;p37">
                <a:extLst>
                  <a:ext uri="{FF2B5EF4-FFF2-40B4-BE49-F238E27FC236}">
                    <a16:creationId xmlns:a16="http://schemas.microsoft.com/office/drawing/2014/main" id="{5ED8A804-50FA-D24F-A5CF-746D279C28A9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2507;p37">
                <a:extLst>
                  <a:ext uri="{FF2B5EF4-FFF2-40B4-BE49-F238E27FC236}">
                    <a16:creationId xmlns:a16="http://schemas.microsoft.com/office/drawing/2014/main" id="{675574C4-CB24-094E-B4CE-91D4A08E92F3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508;p37">
                <a:extLst>
                  <a:ext uri="{FF2B5EF4-FFF2-40B4-BE49-F238E27FC236}">
                    <a16:creationId xmlns:a16="http://schemas.microsoft.com/office/drawing/2014/main" id="{DBC09150-B42E-4D4C-B4A7-0E9B755DC48C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509;p37">
                <a:extLst>
                  <a:ext uri="{FF2B5EF4-FFF2-40B4-BE49-F238E27FC236}">
                    <a16:creationId xmlns:a16="http://schemas.microsoft.com/office/drawing/2014/main" id="{A77D0EF9-B174-B146-8449-A3340AA5E34C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510;p37">
                <a:extLst>
                  <a:ext uri="{FF2B5EF4-FFF2-40B4-BE49-F238E27FC236}">
                    <a16:creationId xmlns:a16="http://schemas.microsoft.com/office/drawing/2014/main" id="{1DF45B80-D859-5A4B-A26C-693A762850EB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511;p37">
                <a:extLst>
                  <a:ext uri="{FF2B5EF4-FFF2-40B4-BE49-F238E27FC236}">
                    <a16:creationId xmlns:a16="http://schemas.microsoft.com/office/drawing/2014/main" id="{236DC9D0-9E2F-304D-B9C6-71CF4889897D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512;p37">
                <a:extLst>
                  <a:ext uri="{FF2B5EF4-FFF2-40B4-BE49-F238E27FC236}">
                    <a16:creationId xmlns:a16="http://schemas.microsoft.com/office/drawing/2014/main" id="{9072BCBA-5689-934B-82F7-CF1C9B8FFED6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513;p37">
                <a:extLst>
                  <a:ext uri="{FF2B5EF4-FFF2-40B4-BE49-F238E27FC236}">
                    <a16:creationId xmlns:a16="http://schemas.microsoft.com/office/drawing/2014/main" id="{88711F1A-730A-4A44-B034-5FCDB8661156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514;p37">
                <a:extLst>
                  <a:ext uri="{FF2B5EF4-FFF2-40B4-BE49-F238E27FC236}">
                    <a16:creationId xmlns:a16="http://schemas.microsoft.com/office/drawing/2014/main" id="{A2D0B650-3838-A74B-BB63-A2A1E9BB00C7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515;p37">
                <a:extLst>
                  <a:ext uri="{FF2B5EF4-FFF2-40B4-BE49-F238E27FC236}">
                    <a16:creationId xmlns:a16="http://schemas.microsoft.com/office/drawing/2014/main" id="{11721423-4DB3-D04D-BB21-9D788971248E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516;p37">
                <a:extLst>
                  <a:ext uri="{FF2B5EF4-FFF2-40B4-BE49-F238E27FC236}">
                    <a16:creationId xmlns:a16="http://schemas.microsoft.com/office/drawing/2014/main" id="{8F0CEC2F-8204-F44A-8450-4CCB38BE3FF0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517;p37">
                <a:extLst>
                  <a:ext uri="{FF2B5EF4-FFF2-40B4-BE49-F238E27FC236}">
                    <a16:creationId xmlns:a16="http://schemas.microsoft.com/office/drawing/2014/main" id="{AE62F7D0-AB98-A948-A7C2-0A9802DAAC5E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518;p37">
                <a:extLst>
                  <a:ext uri="{FF2B5EF4-FFF2-40B4-BE49-F238E27FC236}">
                    <a16:creationId xmlns:a16="http://schemas.microsoft.com/office/drawing/2014/main" id="{940F6B1E-FA60-7249-89E6-E5DADAD5108B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519;p37">
                <a:extLst>
                  <a:ext uri="{FF2B5EF4-FFF2-40B4-BE49-F238E27FC236}">
                    <a16:creationId xmlns:a16="http://schemas.microsoft.com/office/drawing/2014/main" id="{B50A4F72-AA6A-4047-8F71-61471BD4DD54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520;p37">
                <a:extLst>
                  <a:ext uri="{FF2B5EF4-FFF2-40B4-BE49-F238E27FC236}">
                    <a16:creationId xmlns:a16="http://schemas.microsoft.com/office/drawing/2014/main" id="{6F360593-8A1C-D542-8AAC-C569FAA59602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521;p37">
                <a:extLst>
                  <a:ext uri="{FF2B5EF4-FFF2-40B4-BE49-F238E27FC236}">
                    <a16:creationId xmlns:a16="http://schemas.microsoft.com/office/drawing/2014/main" id="{D04D2FAA-0E1C-A64F-9558-9EBC894D9C09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522;p37">
                <a:extLst>
                  <a:ext uri="{FF2B5EF4-FFF2-40B4-BE49-F238E27FC236}">
                    <a16:creationId xmlns:a16="http://schemas.microsoft.com/office/drawing/2014/main" id="{66CCE85D-8E93-0847-81A2-1126D60A1AE0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523;p37">
                <a:extLst>
                  <a:ext uri="{FF2B5EF4-FFF2-40B4-BE49-F238E27FC236}">
                    <a16:creationId xmlns:a16="http://schemas.microsoft.com/office/drawing/2014/main" id="{2002510B-3FB8-2B40-B5D9-F46B7EE72B79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524;p37">
                <a:extLst>
                  <a:ext uri="{FF2B5EF4-FFF2-40B4-BE49-F238E27FC236}">
                    <a16:creationId xmlns:a16="http://schemas.microsoft.com/office/drawing/2014/main" id="{9B09BDBA-5032-A945-850D-26E9E31CD6FC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525;p37">
                <a:extLst>
                  <a:ext uri="{FF2B5EF4-FFF2-40B4-BE49-F238E27FC236}">
                    <a16:creationId xmlns:a16="http://schemas.microsoft.com/office/drawing/2014/main" id="{489AA180-A71C-2B46-B5B4-C2D179C5E28B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526;p37">
                <a:extLst>
                  <a:ext uri="{FF2B5EF4-FFF2-40B4-BE49-F238E27FC236}">
                    <a16:creationId xmlns:a16="http://schemas.microsoft.com/office/drawing/2014/main" id="{2BCD1059-74FC-C244-8601-DFDECC2FD8F1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527;p37">
                <a:extLst>
                  <a:ext uri="{FF2B5EF4-FFF2-40B4-BE49-F238E27FC236}">
                    <a16:creationId xmlns:a16="http://schemas.microsoft.com/office/drawing/2014/main" id="{0B8D4A38-E1B2-C943-B152-FBF8049E23DE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528;p37">
                <a:extLst>
                  <a:ext uri="{FF2B5EF4-FFF2-40B4-BE49-F238E27FC236}">
                    <a16:creationId xmlns:a16="http://schemas.microsoft.com/office/drawing/2014/main" id="{15BE1BA5-1497-3A4B-8653-A9C886C9C796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529;p37">
                <a:extLst>
                  <a:ext uri="{FF2B5EF4-FFF2-40B4-BE49-F238E27FC236}">
                    <a16:creationId xmlns:a16="http://schemas.microsoft.com/office/drawing/2014/main" id="{1FE6D605-A6F2-C34E-AE68-F6D35A512254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530;p37">
                <a:extLst>
                  <a:ext uri="{FF2B5EF4-FFF2-40B4-BE49-F238E27FC236}">
                    <a16:creationId xmlns:a16="http://schemas.microsoft.com/office/drawing/2014/main" id="{8BDA1B74-BFCB-8145-9A07-07252B0EFD76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531;p37">
                <a:extLst>
                  <a:ext uri="{FF2B5EF4-FFF2-40B4-BE49-F238E27FC236}">
                    <a16:creationId xmlns:a16="http://schemas.microsoft.com/office/drawing/2014/main" id="{84CE506E-A180-6848-BAEA-E3BF0C82803D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532;p37">
                <a:extLst>
                  <a:ext uri="{FF2B5EF4-FFF2-40B4-BE49-F238E27FC236}">
                    <a16:creationId xmlns:a16="http://schemas.microsoft.com/office/drawing/2014/main" id="{0E804E66-9E29-CC4C-B652-6DB24FA2747C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533;p37">
                <a:extLst>
                  <a:ext uri="{FF2B5EF4-FFF2-40B4-BE49-F238E27FC236}">
                    <a16:creationId xmlns:a16="http://schemas.microsoft.com/office/drawing/2014/main" id="{22E2976E-B57F-D64F-AC53-6921804F151D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534;p37">
                <a:extLst>
                  <a:ext uri="{FF2B5EF4-FFF2-40B4-BE49-F238E27FC236}">
                    <a16:creationId xmlns:a16="http://schemas.microsoft.com/office/drawing/2014/main" id="{ED14252F-5390-F44B-8A8F-96A3C528B1A6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535;p37">
                <a:extLst>
                  <a:ext uri="{FF2B5EF4-FFF2-40B4-BE49-F238E27FC236}">
                    <a16:creationId xmlns:a16="http://schemas.microsoft.com/office/drawing/2014/main" id="{3186034C-84A5-EB44-AE21-CEDC0DEE73C2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536;p37">
                <a:extLst>
                  <a:ext uri="{FF2B5EF4-FFF2-40B4-BE49-F238E27FC236}">
                    <a16:creationId xmlns:a16="http://schemas.microsoft.com/office/drawing/2014/main" id="{BD124B0B-A38E-024A-9568-C18A19517EED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537;p37">
                <a:extLst>
                  <a:ext uri="{FF2B5EF4-FFF2-40B4-BE49-F238E27FC236}">
                    <a16:creationId xmlns:a16="http://schemas.microsoft.com/office/drawing/2014/main" id="{C6A67F49-7BDB-CF44-AEF3-2795780E2129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538;p37">
                <a:extLst>
                  <a:ext uri="{FF2B5EF4-FFF2-40B4-BE49-F238E27FC236}">
                    <a16:creationId xmlns:a16="http://schemas.microsoft.com/office/drawing/2014/main" id="{4851F04E-7883-AA4A-AF6E-C2167FC119F5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539;p37">
                <a:extLst>
                  <a:ext uri="{FF2B5EF4-FFF2-40B4-BE49-F238E27FC236}">
                    <a16:creationId xmlns:a16="http://schemas.microsoft.com/office/drawing/2014/main" id="{7CDEA911-12FE-3342-A9F6-5806AA943E26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540;p37">
                <a:extLst>
                  <a:ext uri="{FF2B5EF4-FFF2-40B4-BE49-F238E27FC236}">
                    <a16:creationId xmlns:a16="http://schemas.microsoft.com/office/drawing/2014/main" id="{B127F455-1285-B149-8CE4-036EA25EF15B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541;p37">
                <a:extLst>
                  <a:ext uri="{FF2B5EF4-FFF2-40B4-BE49-F238E27FC236}">
                    <a16:creationId xmlns:a16="http://schemas.microsoft.com/office/drawing/2014/main" id="{9F35884E-BA85-6C4B-AC41-A35B59E3549E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542;p37">
                <a:extLst>
                  <a:ext uri="{FF2B5EF4-FFF2-40B4-BE49-F238E27FC236}">
                    <a16:creationId xmlns:a16="http://schemas.microsoft.com/office/drawing/2014/main" id="{871731CD-1865-9941-8CE8-2B99031E39F4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543;p37">
                <a:extLst>
                  <a:ext uri="{FF2B5EF4-FFF2-40B4-BE49-F238E27FC236}">
                    <a16:creationId xmlns:a16="http://schemas.microsoft.com/office/drawing/2014/main" id="{640439AE-C018-A949-8BB9-2C593CD53465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544;p37">
                <a:extLst>
                  <a:ext uri="{FF2B5EF4-FFF2-40B4-BE49-F238E27FC236}">
                    <a16:creationId xmlns:a16="http://schemas.microsoft.com/office/drawing/2014/main" id="{38C5ABC8-E087-5C4D-B737-C83C353774D2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545;p37">
                <a:extLst>
                  <a:ext uri="{FF2B5EF4-FFF2-40B4-BE49-F238E27FC236}">
                    <a16:creationId xmlns:a16="http://schemas.microsoft.com/office/drawing/2014/main" id="{77B64003-8DA8-4140-8F41-FEC06E7CC6B6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546;p37">
                <a:extLst>
                  <a:ext uri="{FF2B5EF4-FFF2-40B4-BE49-F238E27FC236}">
                    <a16:creationId xmlns:a16="http://schemas.microsoft.com/office/drawing/2014/main" id="{D621F50E-823C-7743-9D55-333CCF6E25AF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547;p37">
                <a:extLst>
                  <a:ext uri="{FF2B5EF4-FFF2-40B4-BE49-F238E27FC236}">
                    <a16:creationId xmlns:a16="http://schemas.microsoft.com/office/drawing/2014/main" id="{88060994-E7B6-E444-B889-382AEF472349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548;p37">
                <a:extLst>
                  <a:ext uri="{FF2B5EF4-FFF2-40B4-BE49-F238E27FC236}">
                    <a16:creationId xmlns:a16="http://schemas.microsoft.com/office/drawing/2014/main" id="{F61B08EF-EFE4-3D47-8DF5-263946CC4EC1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549;p37">
                <a:extLst>
                  <a:ext uri="{FF2B5EF4-FFF2-40B4-BE49-F238E27FC236}">
                    <a16:creationId xmlns:a16="http://schemas.microsoft.com/office/drawing/2014/main" id="{AF2B76B7-1B7D-3F49-A0F2-CF25EBF675E1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550;p37">
                <a:extLst>
                  <a:ext uri="{FF2B5EF4-FFF2-40B4-BE49-F238E27FC236}">
                    <a16:creationId xmlns:a16="http://schemas.microsoft.com/office/drawing/2014/main" id="{FAD627E3-D93E-EA4D-8B89-7A549EC4859F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551;p37">
                <a:extLst>
                  <a:ext uri="{FF2B5EF4-FFF2-40B4-BE49-F238E27FC236}">
                    <a16:creationId xmlns:a16="http://schemas.microsoft.com/office/drawing/2014/main" id="{DEB49BCA-1919-E740-8D2F-8E5120B80A77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552;p37">
                <a:extLst>
                  <a:ext uri="{FF2B5EF4-FFF2-40B4-BE49-F238E27FC236}">
                    <a16:creationId xmlns:a16="http://schemas.microsoft.com/office/drawing/2014/main" id="{BC39E7FC-B289-AE4A-89E5-485559BE3E41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553;p37">
                <a:extLst>
                  <a:ext uri="{FF2B5EF4-FFF2-40B4-BE49-F238E27FC236}">
                    <a16:creationId xmlns:a16="http://schemas.microsoft.com/office/drawing/2014/main" id="{3E87B7F0-DB4E-074D-85C2-4AA645DD624D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554;p37">
                <a:extLst>
                  <a:ext uri="{FF2B5EF4-FFF2-40B4-BE49-F238E27FC236}">
                    <a16:creationId xmlns:a16="http://schemas.microsoft.com/office/drawing/2014/main" id="{2A62A34C-A5C6-A74F-804E-9B73044AC34C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555;p37">
                <a:extLst>
                  <a:ext uri="{FF2B5EF4-FFF2-40B4-BE49-F238E27FC236}">
                    <a16:creationId xmlns:a16="http://schemas.microsoft.com/office/drawing/2014/main" id="{4407140E-E21C-2648-A511-3C6935E3D834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556;p37">
                <a:extLst>
                  <a:ext uri="{FF2B5EF4-FFF2-40B4-BE49-F238E27FC236}">
                    <a16:creationId xmlns:a16="http://schemas.microsoft.com/office/drawing/2014/main" id="{ADC9B261-EA2E-484C-A0E8-01782CF3BF3C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557;p37">
                <a:extLst>
                  <a:ext uri="{FF2B5EF4-FFF2-40B4-BE49-F238E27FC236}">
                    <a16:creationId xmlns:a16="http://schemas.microsoft.com/office/drawing/2014/main" id="{66A3E892-A622-1047-90D4-13EC43E60D7F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58;p37">
                <a:extLst>
                  <a:ext uri="{FF2B5EF4-FFF2-40B4-BE49-F238E27FC236}">
                    <a16:creationId xmlns:a16="http://schemas.microsoft.com/office/drawing/2014/main" id="{7BB39725-DA4E-9548-BF90-8A1C24D54A1B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59;p37">
                <a:extLst>
                  <a:ext uri="{FF2B5EF4-FFF2-40B4-BE49-F238E27FC236}">
                    <a16:creationId xmlns:a16="http://schemas.microsoft.com/office/drawing/2014/main" id="{E6C5EDAD-64D4-DD4D-8423-2EA27FC2DD00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60;p37">
                <a:extLst>
                  <a:ext uri="{FF2B5EF4-FFF2-40B4-BE49-F238E27FC236}">
                    <a16:creationId xmlns:a16="http://schemas.microsoft.com/office/drawing/2014/main" id="{C85468E9-1CDA-8743-907C-26DD9E6F32D1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61;p37">
                <a:extLst>
                  <a:ext uri="{FF2B5EF4-FFF2-40B4-BE49-F238E27FC236}">
                    <a16:creationId xmlns:a16="http://schemas.microsoft.com/office/drawing/2014/main" id="{F53F53D9-00AC-B047-A676-FFAC33E924EB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62;p37">
                <a:extLst>
                  <a:ext uri="{FF2B5EF4-FFF2-40B4-BE49-F238E27FC236}">
                    <a16:creationId xmlns:a16="http://schemas.microsoft.com/office/drawing/2014/main" id="{4227DC9D-30BB-9A45-80AA-881E2AC7028A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63;p37">
                <a:extLst>
                  <a:ext uri="{FF2B5EF4-FFF2-40B4-BE49-F238E27FC236}">
                    <a16:creationId xmlns:a16="http://schemas.microsoft.com/office/drawing/2014/main" id="{CFE8ACAA-82F3-1C4F-9FA2-C4AFC01A4DCD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4;p37">
                <a:extLst>
                  <a:ext uri="{FF2B5EF4-FFF2-40B4-BE49-F238E27FC236}">
                    <a16:creationId xmlns:a16="http://schemas.microsoft.com/office/drawing/2014/main" id="{A31CB45A-9EB3-7042-B6D4-F7ADFC3C2FB9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65;p37">
                <a:extLst>
                  <a:ext uri="{FF2B5EF4-FFF2-40B4-BE49-F238E27FC236}">
                    <a16:creationId xmlns:a16="http://schemas.microsoft.com/office/drawing/2014/main" id="{EB1D0A8E-2FD5-6740-B9A9-D52A2A6AE13B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66;p37">
                <a:extLst>
                  <a:ext uri="{FF2B5EF4-FFF2-40B4-BE49-F238E27FC236}">
                    <a16:creationId xmlns:a16="http://schemas.microsoft.com/office/drawing/2014/main" id="{3F5617F6-F862-3448-A579-46631652E49B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67;p37">
                <a:extLst>
                  <a:ext uri="{FF2B5EF4-FFF2-40B4-BE49-F238E27FC236}">
                    <a16:creationId xmlns:a16="http://schemas.microsoft.com/office/drawing/2014/main" id="{1EBAADE4-F002-7741-B0A1-47299BFC2FBA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568;p37">
                <a:extLst>
                  <a:ext uri="{FF2B5EF4-FFF2-40B4-BE49-F238E27FC236}">
                    <a16:creationId xmlns:a16="http://schemas.microsoft.com/office/drawing/2014/main" id="{62BAC94C-CB77-7341-99BE-E6A4FAC8B415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569;p37">
                <a:extLst>
                  <a:ext uri="{FF2B5EF4-FFF2-40B4-BE49-F238E27FC236}">
                    <a16:creationId xmlns:a16="http://schemas.microsoft.com/office/drawing/2014/main" id="{4B02BD67-01E1-E54C-99FC-B6C07C759C36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570;p37">
                <a:extLst>
                  <a:ext uri="{FF2B5EF4-FFF2-40B4-BE49-F238E27FC236}">
                    <a16:creationId xmlns:a16="http://schemas.microsoft.com/office/drawing/2014/main" id="{7D364973-9CDB-3E4D-942C-7113174B5EDF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571;p37">
                <a:extLst>
                  <a:ext uri="{FF2B5EF4-FFF2-40B4-BE49-F238E27FC236}">
                    <a16:creationId xmlns:a16="http://schemas.microsoft.com/office/drawing/2014/main" id="{7B6F4396-E199-8A4C-9AA3-FAC6A56C53CF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572;p37">
                <a:extLst>
                  <a:ext uri="{FF2B5EF4-FFF2-40B4-BE49-F238E27FC236}">
                    <a16:creationId xmlns:a16="http://schemas.microsoft.com/office/drawing/2014/main" id="{39D16FFD-6017-7646-86DF-958F957A09DE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573;p37">
                <a:extLst>
                  <a:ext uri="{FF2B5EF4-FFF2-40B4-BE49-F238E27FC236}">
                    <a16:creationId xmlns:a16="http://schemas.microsoft.com/office/drawing/2014/main" id="{6C56F00C-1969-D045-A227-5EE4C93444C8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574;p37">
                <a:extLst>
                  <a:ext uri="{FF2B5EF4-FFF2-40B4-BE49-F238E27FC236}">
                    <a16:creationId xmlns:a16="http://schemas.microsoft.com/office/drawing/2014/main" id="{7CA737C5-285A-6B4A-A836-F1AEE54BB9C1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575;p37">
                <a:extLst>
                  <a:ext uri="{FF2B5EF4-FFF2-40B4-BE49-F238E27FC236}">
                    <a16:creationId xmlns:a16="http://schemas.microsoft.com/office/drawing/2014/main" id="{C6C730B2-3123-B84E-ADBF-D6B31983CBEB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576;p37">
                <a:extLst>
                  <a:ext uri="{FF2B5EF4-FFF2-40B4-BE49-F238E27FC236}">
                    <a16:creationId xmlns:a16="http://schemas.microsoft.com/office/drawing/2014/main" id="{46FF4266-4B30-784A-8B15-B642352D1F9B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577;p37">
                <a:extLst>
                  <a:ext uri="{FF2B5EF4-FFF2-40B4-BE49-F238E27FC236}">
                    <a16:creationId xmlns:a16="http://schemas.microsoft.com/office/drawing/2014/main" id="{253AF3D7-2CD3-3843-AAD1-98276AD06A13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578;p37">
                <a:extLst>
                  <a:ext uri="{FF2B5EF4-FFF2-40B4-BE49-F238E27FC236}">
                    <a16:creationId xmlns:a16="http://schemas.microsoft.com/office/drawing/2014/main" id="{6066AF62-295D-1349-AB93-CF66F3E37F4D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579;p37">
                <a:extLst>
                  <a:ext uri="{FF2B5EF4-FFF2-40B4-BE49-F238E27FC236}">
                    <a16:creationId xmlns:a16="http://schemas.microsoft.com/office/drawing/2014/main" id="{FA602776-AAF8-D14D-9B13-7ED492733784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580;p37">
                <a:extLst>
                  <a:ext uri="{FF2B5EF4-FFF2-40B4-BE49-F238E27FC236}">
                    <a16:creationId xmlns:a16="http://schemas.microsoft.com/office/drawing/2014/main" id="{46A312EF-DEE1-B647-8D30-C6B0B120A5E0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581;p37">
                <a:extLst>
                  <a:ext uri="{FF2B5EF4-FFF2-40B4-BE49-F238E27FC236}">
                    <a16:creationId xmlns:a16="http://schemas.microsoft.com/office/drawing/2014/main" id="{4B3DC6AB-3000-B14D-B840-4017C14180A6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582;p37">
                <a:extLst>
                  <a:ext uri="{FF2B5EF4-FFF2-40B4-BE49-F238E27FC236}">
                    <a16:creationId xmlns:a16="http://schemas.microsoft.com/office/drawing/2014/main" id="{9C2FBC8A-35BA-CB47-8E46-1C47F9AFDCEB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583;p37">
                <a:extLst>
                  <a:ext uri="{FF2B5EF4-FFF2-40B4-BE49-F238E27FC236}">
                    <a16:creationId xmlns:a16="http://schemas.microsoft.com/office/drawing/2014/main" id="{CB28C1EE-9789-6342-AB12-744998630412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584;p37">
                <a:extLst>
                  <a:ext uri="{FF2B5EF4-FFF2-40B4-BE49-F238E27FC236}">
                    <a16:creationId xmlns:a16="http://schemas.microsoft.com/office/drawing/2014/main" id="{AC6BED45-7DBC-2C40-85D2-FA8E39BAA1F2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585;p37">
                <a:extLst>
                  <a:ext uri="{FF2B5EF4-FFF2-40B4-BE49-F238E27FC236}">
                    <a16:creationId xmlns:a16="http://schemas.microsoft.com/office/drawing/2014/main" id="{8F1DC6D0-0C69-004D-9209-C90AC62E603D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2586;p37">
              <a:extLst>
                <a:ext uri="{FF2B5EF4-FFF2-40B4-BE49-F238E27FC236}">
                  <a16:creationId xmlns:a16="http://schemas.microsoft.com/office/drawing/2014/main" id="{1F4CEE49-0EE0-C246-80EA-37A5F09C394D}"/>
                </a:ext>
              </a:extLst>
            </p:cNvPr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587;p37">
              <a:extLst>
                <a:ext uri="{FF2B5EF4-FFF2-40B4-BE49-F238E27FC236}">
                  <a16:creationId xmlns:a16="http://schemas.microsoft.com/office/drawing/2014/main" id="{34991E51-EB0D-234C-A213-9E0BD8D05F08}"/>
                </a:ext>
              </a:extLst>
            </p:cNvPr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588;p37">
              <a:extLst>
                <a:ext uri="{FF2B5EF4-FFF2-40B4-BE49-F238E27FC236}">
                  <a16:creationId xmlns:a16="http://schemas.microsoft.com/office/drawing/2014/main" id="{5A89D88F-7135-5946-818E-20C3E472C611}"/>
                </a:ext>
              </a:extLst>
            </p:cNvPr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589;p37">
              <a:extLst>
                <a:ext uri="{FF2B5EF4-FFF2-40B4-BE49-F238E27FC236}">
                  <a16:creationId xmlns:a16="http://schemas.microsoft.com/office/drawing/2014/main" id="{A57A1347-BA81-7B40-9419-1E65E1563D47}"/>
                </a:ext>
              </a:extLst>
            </p:cNvPr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590;p37">
              <a:extLst>
                <a:ext uri="{FF2B5EF4-FFF2-40B4-BE49-F238E27FC236}">
                  <a16:creationId xmlns:a16="http://schemas.microsoft.com/office/drawing/2014/main" id="{35EC4251-550B-204F-9A57-62D0CAFF53FD}"/>
                </a:ext>
              </a:extLst>
            </p:cNvPr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591;p37">
              <a:extLst>
                <a:ext uri="{FF2B5EF4-FFF2-40B4-BE49-F238E27FC236}">
                  <a16:creationId xmlns:a16="http://schemas.microsoft.com/office/drawing/2014/main" id="{3217FD3B-4D26-3A4D-B4E6-557E739AB524}"/>
                </a:ext>
              </a:extLst>
            </p:cNvPr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592;p37">
              <a:extLst>
                <a:ext uri="{FF2B5EF4-FFF2-40B4-BE49-F238E27FC236}">
                  <a16:creationId xmlns:a16="http://schemas.microsoft.com/office/drawing/2014/main" id="{AEAAFCD5-8338-E04F-B2DE-AD9E10B79ACD}"/>
                </a:ext>
              </a:extLst>
            </p:cNvPr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593;p37">
              <a:extLst>
                <a:ext uri="{FF2B5EF4-FFF2-40B4-BE49-F238E27FC236}">
                  <a16:creationId xmlns:a16="http://schemas.microsoft.com/office/drawing/2014/main" id="{2CA5B09F-0BFF-E545-8D85-06B2668F37F0}"/>
                </a:ext>
              </a:extLst>
            </p:cNvPr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594;p37">
              <a:extLst>
                <a:ext uri="{FF2B5EF4-FFF2-40B4-BE49-F238E27FC236}">
                  <a16:creationId xmlns:a16="http://schemas.microsoft.com/office/drawing/2014/main" id="{07DF4922-BAD6-4A47-A690-B4B41D25B9E2}"/>
                </a:ext>
              </a:extLst>
            </p:cNvPr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595;p37">
              <a:extLst>
                <a:ext uri="{FF2B5EF4-FFF2-40B4-BE49-F238E27FC236}">
                  <a16:creationId xmlns:a16="http://schemas.microsoft.com/office/drawing/2014/main" id="{C89DD71D-A430-5D43-AA26-192F76FA0850}"/>
                </a:ext>
              </a:extLst>
            </p:cNvPr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596;p37">
              <a:extLst>
                <a:ext uri="{FF2B5EF4-FFF2-40B4-BE49-F238E27FC236}">
                  <a16:creationId xmlns:a16="http://schemas.microsoft.com/office/drawing/2014/main" id="{DC7ED48C-7684-484F-8B90-AD19A2300911}"/>
                </a:ext>
              </a:extLst>
            </p:cNvPr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597;p37">
              <a:extLst>
                <a:ext uri="{FF2B5EF4-FFF2-40B4-BE49-F238E27FC236}">
                  <a16:creationId xmlns:a16="http://schemas.microsoft.com/office/drawing/2014/main" id="{A154A2ED-7DF0-8248-8BCA-53557CBC95FC}"/>
                </a:ext>
              </a:extLst>
            </p:cNvPr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598;p37">
              <a:extLst>
                <a:ext uri="{FF2B5EF4-FFF2-40B4-BE49-F238E27FC236}">
                  <a16:creationId xmlns:a16="http://schemas.microsoft.com/office/drawing/2014/main" id="{5948EDA3-4662-2A4E-9893-3FB35401BDBD}"/>
                </a:ext>
              </a:extLst>
            </p:cNvPr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599;p37">
              <a:extLst>
                <a:ext uri="{FF2B5EF4-FFF2-40B4-BE49-F238E27FC236}">
                  <a16:creationId xmlns:a16="http://schemas.microsoft.com/office/drawing/2014/main" id="{9A97915B-1570-CA49-838B-7603B29FD058}"/>
                </a:ext>
              </a:extLst>
            </p:cNvPr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600;p37">
              <a:extLst>
                <a:ext uri="{FF2B5EF4-FFF2-40B4-BE49-F238E27FC236}">
                  <a16:creationId xmlns:a16="http://schemas.microsoft.com/office/drawing/2014/main" id="{B1F7F1CA-F64F-0D48-90B8-96D8675B50E2}"/>
                </a:ext>
              </a:extLst>
            </p:cNvPr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601;p37">
              <a:extLst>
                <a:ext uri="{FF2B5EF4-FFF2-40B4-BE49-F238E27FC236}">
                  <a16:creationId xmlns:a16="http://schemas.microsoft.com/office/drawing/2014/main" id="{E27FAFEA-3E2A-4C4B-8B50-565E6232AD23}"/>
                </a:ext>
              </a:extLst>
            </p:cNvPr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602;p37">
              <a:extLst>
                <a:ext uri="{FF2B5EF4-FFF2-40B4-BE49-F238E27FC236}">
                  <a16:creationId xmlns:a16="http://schemas.microsoft.com/office/drawing/2014/main" id="{93A8D4B4-9CCB-A345-96E7-F386B03E966C}"/>
                </a:ext>
              </a:extLst>
            </p:cNvPr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603;p37">
              <a:extLst>
                <a:ext uri="{FF2B5EF4-FFF2-40B4-BE49-F238E27FC236}">
                  <a16:creationId xmlns:a16="http://schemas.microsoft.com/office/drawing/2014/main" id="{FABC1ED6-782C-AC46-8FA3-BEEA93F13CDC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04;p37">
              <a:extLst>
                <a:ext uri="{FF2B5EF4-FFF2-40B4-BE49-F238E27FC236}">
                  <a16:creationId xmlns:a16="http://schemas.microsoft.com/office/drawing/2014/main" id="{7A580B98-37E4-7E42-8CEE-163027DF7901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605;p37">
              <a:extLst>
                <a:ext uri="{FF2B5EF4-FFF2-40B4-BE49-F238E27FC236}">
                  <a16:creationId xmlns:a16="http://schemas.microsoft.com/office/drawing/2014/main" id="{519F18FC-B726-0043-A647-CFD93743C185}"/>
                </a:ext>
              </a:extLst>
            </p:cNvPr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606;p37">
              <a:extLst>
                <a:ext uri="{FF2B5EF4-FFF2-40B4-BE49-F238E27FC236}">
                  <a16:creationId xmlns:a16="http://schemas.microsoft.com/office/drawing/2014/main" id="{05E4BE92-09C7-534D-BC42-04CCD2354EF2}"/>
                </a:ext>
              </a:extLst>
            </p:cNvPr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607;p37">
              <a:extLst>
                <a:ext uri="{FF2B5EF4-FFF2-40B4-BE49-F238E27FC236}">
                  <a16:creationId xmlns:a16="http://schemas.microsoft.com/office/drawing/2014/main" id="{EB04D644-8CEE-2947-9214-65957BF0BC0A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608;p37">
              <a:extLst>
                <a:ext uri="{FF2B5EF4-FFF2-40B4-BE49-F238E27FC236}">
                  <a16:creationId xmlns:a16="http://schemas.microsoft.com/office/drawing/2014/main" id="{DE7D0EF2-C778-6B4D-A6CE-9DA4A4830E7B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609;p37">
              <a:extLst>
                <a:ext uri="{FF2B5EF4-FFF2-40B4-BE49-F238E27FC236}">
                  <a16:creationId xmlns:a16="http://schemas.microsoft.com/office/drawing/2014/main" id="{39E20452-969B-AE40-8E52-E8092B5AA59B}"/>
                </a:ext>
              </a:extLst>
            </p:cNvPr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610;p37">
              <a:extLst>
                <a:ext uri="{FF2B5EF4-FFF2-40B4-BE49-F238E27FC236}">
                  <a16:creationId xmlns:a16="http://schemas.microsoft.com/office/drawing/2014/main" id="{ED116591-8C71-0441-B813-259F3CC1132F}"/>
                </a:ext>
              </a:extLst>
            </p:cNvPr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611;p37">
              <a:extLst>
                <a:ext uri="{FF2B5EF4-FFF2-40B4-BE49-F238E27FC236}">
                  <a16:creationId xmlns:a16="http://schemas.microsoft.com/office/drawing/2014/main" id="{E0AACF2D-8056-0B42-9B58-F8F972625641}"/>
                </a:ext>
              </a:extLst>
            </p:cNvPr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612;p37">
              <a:extLst>
                <a:ext uri="{FF2B5EF4-FFF2-40B4-BE49-F238E27FC236}">
                  <a16:creationId xmlns:a16="http://schemas.microsoft.com/office/drawing/2014/main" id="{F73B361A-EFD0-AB44-8116-C04109BDA612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613;p37">
              <a:extLst>
                <a:ext uri="{FF2B5EF4-FFF2-40B4-BE49-F238E27FC236}">
                  <a16:creationId xmlns:a16="http://schemas.microsoft.com/office/drawing/2014/main" id="{BD47732E-2E25-8A49-A389-8D9DB4E60E83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614;p37">
              <a:extLst>
                <a:ext uri="{FF2B5EF4-FFF2-40B4-BE49-F238E27FC236}">
                  <a16:creationId xmlns:a16="http://schemas.microsoft.com/office/drawing/2014/main" id="{1B52CD12-B9A0-364A-A534-B185923215A6}"/>
                </a:ext>
              </a:extLst>
            </p:cNvPr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615;p37">
              <a:extLst>
                <a:ext uri="{FF2B5EF4-FFF2-40B4-BE49-F238E27FC236}">
                  <a16:creationId xmlns:a16="http://schemas.microsoft.com/office/drawing/2014/main" id="{8CA1C6C2-1EFF-1E44-88BF-DC8ACD015F60}"/>
                </a:ext>
              </a:extLst>
            </p:cNvPr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616;p37">
              <a:extLst>
                <a:ext uri="{FF2B5EF4-FFF2-40B4-BE49-F238E27FC236}">
                  <a16:creationId xmlns:a16="http://schemas.microsoft.com/office/drawing/2014/main" id="{E040A451-BD29-E840-A4DE-B8D1642F10F6}"/>
                </a:ext>
              </a:extLst>
            </p:cNvPr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617;p37">
              <a:extLst>
                <a:ext uri="{FF2B5EF4-FFF2-40B4-BE49-F238E27FC236}">
                  <a16:creationId xmlns:a16="http://schemas.microsoft.com/office/drawing/2014/main" id="{5956295D-3EC2-1747-BB5B-801A46ADF6C1}"/>
                </a:ext>
              </a:extLst>
            </p:cNvPr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618;p37">
              <a:extLst>
                <a:ext uri="{FF2B5EF4-FFF2-40B4-BE49-F238E27FC236}">
                  <a16:creationId xmlns:a16="http://schemas.microsoft.com/office/drawing/2014/main" id="{3DE2613F-771B-004D-8770-52DFF184C542}"/>
                </a:ext>
              </a:extLst>
            </p:cNvPr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619;p37">
              <a:extLst>
                <a:ext uri="{FF2B5EF4-FFF2-40B4-BE49-F238E27FC236}">
                  <a16:creationId xmlns:a16="http://schemas.microsoft.com/office/drawing/2014/main" id="{6D853DA1-70E6-7449-8709-DAB18D78010A}"/>
                </a:ext>
              </a:extLst>
            </p:cNvPr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620;p37">
              <a:extLst>
                <a:ext uri="{FF2B5EF4-FFF2-40B4-BE49-F238E27FC236}">
                  <a16:creationId xmlns:a16="http://schemas.microsoft.com/office/drawing/2014/main" id="{13459B09-ED04-E746-A30B-AAB120074D6C}"/>
                </a:ext>
              </a:extLst>
            </p:cNvPr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621;p37">
              <a:extLst>
                <a:ext uri="{FF2B5EF4-FFF2-40B4-BE49-F238E27FC236}">
                  <a16:creationId xmlns:a16="http://schemas.microsoft.com/office/drawing/2014/main" id="{75D7B370-C5F5-4C43-A3C7-8DB8F5632B14}"/>
                </a:ext>
              </a:extLst>
            </p:cNvPr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622;p37">
              <a:extLst>
                <a:ext uri="{FF2B5EF4-FFF2-40B4-BE49-F238E27FC236}">
                  <a16:creationId xmlns:a16="http://schemas.microsoft.com/office/drawing/2014/main" id="{BB4D7068-09DA-544D-990A-C7C0435D440C}"/>
                </a:ext>
              </a:extLst>
            </p:cNvPr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623;p37">
              <a:extLst>
                <a:ext uri="{FF2B5EF4-FFF2-40B4-BE49-F238E27FC236}">
                  <a16:creationId xmlns:a16="http://schemas.microsoft.com/office/drawing/2014/main" id="{6DC21CE7-E274-154A-8D05-7B0685F9458B}"/>
                </a:ext>
              </a:extLst>
            </p:cNvPr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624;p37">
              <a:extLst>
                <a:ext uri="{FF2B5EF4-FFF2-40B4-BE49-F238E27FC236}">
                  <a16:creationId xmlns:a16="http://schemas.microsoft.com/office/drawing/2014/main" id="{2DD74D64-8590-B54F-9736-1BA18479306F}"/>
                </a:ext>
              </a:extLst>
            </p:cNvPr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625;p37">
              <a:extLst>
                <a:ext uri="{FF2B5EF4-FFF2-40B4-BE49-F238E27FC236}">
                  <a16:creationId xmlns:a16="http://schemas.microsoft.com/office/drawing/2014/main" id="{47052694-666C-DA42-92DC-E3617846C1ED}"/>
                </a:ext>
              </a:extLst>
            </p:cNvPr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626;p37">
              <a:extLst>
                <a:ext uri="{FF2B5EF4-FFF2-40B4-BE49-F238E27FC236}">
                  <a16:creationId xmlns:a16="http://schemas.microsoft.com/office/drawing/2014/main" id="{63A6730C-4BA3-1B47-9D9B-D07425673F5A}"/>
                </a:ext>
              </a:extLst>
            </p:cNvPr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627;p37">
              <a:extLst>
                <a:ext uri="{FF2B5EF4-FFF2-40B4-BE49-F238E27FC236}">
                  <a16:creationId xmlns:a16="http://schemas.microsoft.com/office/drawing/2014/main" id="{B4D743E7-AA7E-5641-A478-4BC44B40608E}"/>
                </a:ext>
              </a:extLst>
            </p:cNvPr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628;p37">
              <a:extLst>
                <a:ext uri="{FF2B5EF4-FFF2-40B4-BE49-F238E27FC236}">
                  <a16:creationId xmlns:a16="http://schemas.microsoft.com/office/drawing/2014/main" id="{0C6BADF1-7A33-CD42-AB76-84ABE0BFEAEA}"/>
                </a:ext>
              </a:extLst>
            </p:cNvPr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629;p37">
              <a:extLst>
                <a:ext uri="{FF2B5EF4-FFF2-40B4-BE49-F238E27FC236}">
                  <a16:creationId xmlns:a16="http://schemas.microsoft.com/office/drawing/2014/main" id="{72F3CA28-C053-F647-96DB-12C934ACAE2D}"/>
                </a:ext>
              </a:extLst>
            </p:cNvPr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630;p37">
              <a:extLst>
                <a:ext uri="{FF2B5EF4-FFF2-40B4-BE49-F238E27FC236}">
                  <a16:creationId xmlns:a16="http://schemas.microsoft.com/office/drawing/2014/main" id="{0663B2E7-DCEC-5C41-9AE6-E924386F5198}"/>
                </a:ext>
              </a:extLst>
            </p:cNvPr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631;p37">
              <a:extLst>
                <a:ext uri="{FF2B5EF4-FFF2-40B4-BE49-F238E27FC236}">
                  <a16:creationId xmlns:a16="http://schemas.microsoft.com/office/drawing/2014/main" id="{C69CD69D-8F11-4A40-85C6-5A40F2B8D3D6}"/>
                </a:ext>
              </a:extLst>
            </p:cNvPr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632;p37">
              <a:extLst>
                <a:ext uri="{FF2B5EF4-FFF2-40B4-BE49-F238E27FC236}">
                  <a16:creationId xmlns:a16="http://schemas.microsoft.com/office/drawing/2014/main" id="{DD2BFB4C-80AE-2D4E-AB3C-0F170F6083C2}"/>
                </a:ext>
              </a:extLst>
            </p:cNvPr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633;p37">
              <a:extLst>
                <a:ext uri="{FF2B5EF4-FFF2-40B4-BE49-F238E27FC236}">
                  <a16:creationId xmlns:a16="http://schemas.microsoft.com/office/drawing/2014/main" id="{8525E997-2824-EB48-9ED8-0E81823A9EB9}"/>
                </a:ext>
              </a:extLst>
            </p:cNvPr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634;p37">
              <a:extLst>
                <a:ext uri="{FF2B5EF4-FFF2-40B4-BE49-F238E27FC236}">
                  <a16:creationId xmlns:a16="http://schemas.microsoft.com/office/drawing/2014/main" id="{D80FED15-E664-8F4B-AF16-770EB97DD1F8}"/>
                </a:ext>
              </a:extLst>
            </p:cNvPr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635;p37">
              <a:extLst>
                <a:ext uri="{FF2B5EF4-FFF2-40B4-BE49-F238E27FC236}">
                  <a16:creationId xmlns:a16="http://schemas.microsoft.com/office/drawing/2014/main" id="{F42AB736-DB92-9A49-8E76-1022E34E63C8}"/>
                </a:ext>
              </a:extLst>
            </p:cNvPr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636;p37">
              <a:extLst>
                <a:ext uri="{FF2B5EF4-FFF2-40B4-BE49-F238E27FC236}">
                  <a16:creationId xmlns:a16="http://schemas.microsoft.com/office/drawing/2014/main" id="{CDBFF43F-150E-C84E-A1A4-3FAAEC3976C3}"/>
                </a:ext>
              </a:extLst>
            </p:cNvPr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637;p37">
              <a:extLst>
                <a:ext uri="{FF2B5EF4-FFF2-40B4-BE49-F238E27FC236}">
                  <a16:creationId xmlns:a16="http://schemas.microsoft.com/office/drawing/2014/main" id="{85CBDCFD-ADF4-3442-8CD8-CF3C5E2AFF2D}"/>
                </a:ext>
              </a:extLst>
            </p:cNvPr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638;p37">
              <a:extLst>
                <a:ext uri="{FF2B5EF4-FFF2-40B4-BE49-F238E27FC236}">
                  <a16:creationId xmlns:a16="http://schemas.microsoft.com/office/drawing/2014/main" id="{C232D1A3-D2B0-7C45-A587-822A79A65546}"/>
                </a:ext>
              </a:extLst>
            </p:cNvPr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639;p37">
              <a:extLst>
                <a:ext uri="{FF2B5EF4-FFF2-40B4-BE49-F238E27FC236}">
                  <a16:creationId xmlns:a16="http://schemas.microsoft.com/office/drawing/2014/main" id="{F5F9BBE4-7ED9-6340-AE37-EC63E8E6F1E8}"/>
                </a:ext>
              </a:extLst>
            </p:cNvPr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640;p37">
              <a:extLst>
                <a:ext uri="{FF2B5EF4-FFF2-40B4-BE49-F238E27FC236}">
                  <a16:creationId xmlns:a16="http://schemas.microsoft.com/office/drawing/2014/main" id="{B8C5EDCD-318D-D240-8180-0009D66A762A}"/>
                </a:ext>
              </a:extLst>
            </p:cNvPr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641;p37">
              <a:extLst>
                <a:ext uri="{FF2B5EF4-FFF2-40B4-BE49-F238E27FC236}">
                  <a16:creationId xmlns:a16="http://schemas.microsoft.com/office/drawing/2014/main" id="{C1D29633-9001-1741-8727-48D3A6E8EA32}"/>
                </a:ext>
              </a:extLst>
            </p:cNvPr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642;p37">
              <a:extLst>
                <a:ext uri="{FF2B5EF4-FFF2-40B4-BE49-F238E27FC236}">
                  <a16:creationId xmlns:a16="http://schemas.microsoft.com/office/drawing/2014/main" id="{266632F8-A124-F645-81F9-861681E2BC14}"/>
                </a:ext>
              </a:extLst>
            </p:cNvPr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643;p37">
              <a:extLst>
                <a:ext uri="{FF2B5EF4-FFF2-40B4-BE49-F238E27FC236}">
                  <a16:creationId xmlns:a16="http://schemas.microsoft.com/office/drawing/2014/main" id="{973C0939-84C4-DB43-B436-AB2B523ED764}"/>
                </a:ext>
              </a:extLst>
            </p:cNvPr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644;p37">
              <a:extLst>
                <a:ext uri="{FF2B5EF4-FFF2-40B4-BE49-F238E27FC236}">
                  <a16:creationId xmlns:a16="http://schemas.microsoft.com/office/drawing/2014/main" id="{E600A760-9C73-CC40-934D-9E89F6532C29}"/>
                </a:ext>
              </a:extLst>
            </p:cNvPr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645;p37">
              <a:extLst>
                <a:ext uri="{FF2B5EF4-FFF2-40B4-BE49-F238E27FC236}">
                  <a16:creationId xmlns:a16="http://schemas.microsoft.com/office/drawing/2014/main" id="{E86B4913-A562-4C43-9354-F15DE5C37B44}"/>
                </a:ext>
              </a:extLst>
            </p:cNvPr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646;p37">
              <a:extLst>
                <a:ext uri="{FF2B5EF4-FFF2-40B4-BE49-F238E27FC236}">
                  <a16:creationId xmlns:a16="http://schemas.microsoft.com/office/drawing/2014/main" id="{22B7483F-9450-874F-ACAB-BDBF0A0EA6A8}"/>
                </a:ext>
              </a:extLst>
            </p:cNvPr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647;p37">
              <a:extLst>
                <a:ext uri="{FF2B5EF4-FFF2-40B4-BE49-F238E27FC236}">
                  <a16:creationId xmlns:a16="http://schemas.microsoft.com/office/drawing/2014/main" id="{E4D2C50C-88F4-0C40-A955-5A2FE88E97E6}"/>
                </a:ext>
              </a:extLst>
            </p:cNvPr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648;p37">
              <a:extLst>
                <a:ext uri="{FF2B5EF4-FFF2-40B4-BE49-F238E27FC236}">
                  <a16:creationId xmlns:a16="http://schemas.microsoft.com/office/drawing/2014/main" id="{172EE0C0-C303-EF48-8644-DAC415DBAB11}"/>
                </a:ext>
              </a:extLst>
            </p:cNvPr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649;p37">
              <a:extLst>
                <a:ext uri="{FF2B5EF4-FFF2-40B4-BE49-F238E27FC236}">
                  <a16:creationId xmlns:a16="http://schemas.microsoft.com/office/drawing/2014/main" id="{05817109-6AD6-234C-8956-99CFCC4F54F8}"/>
                </a:ext>
              </a:extLst>
            </p:cNvPr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650;p37">
              <a:extLst>
                <a:ext uri="{FF2B5EF4-FFF2-40B4-BE49-F238E27FC236}">
                  <a16:creationId xmlns:a16="http://schemas.microsoft.com/office/drawing/2014/main" id="{B439127D-A458-D948-B09D-7671BC34E669}"/>
                </a:ext>
              </a:extLst>
            </p:cNvPr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651;p37">
              <a:extLst>
                <a:ext uri="{FF2B5EF4-FFF2-40B4-BE49-F238E27FC236}">
                  <a16:creationId xmlns:a16="http://schemas.microsoft.com/office/drawing/2014/main" id="{FAF382D2-47F6-7244-9ACB-DC0E2BC0EFC6}"/>
                </a:ext>
              </a:extLst>
            </p:cNvPr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652;p37">
              <a:extLst>
                <a:ext uri="{FF2B5EF4-FFF2-40B4-BE49-F238E27FC236}">
                  <a16:creationId xmlns:a16="http://schemas.microsoft.com/office/drawing/2014/main" id="{4C7F00F2-BEDE-A04B-B488-0C08E4580917}"/>
                </a:ext>
              </a:extLst>
            </p:cNvPr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653;p37">
              <a:extLst>
                <a:ext uri="{FF2B5EF4-FFF2-40B4-BE49-F238E27FC236}">
                  <a16:creationId xmlns:a16="http://schemas.microsoft.com/office/drawing/2014/main" id="{C8E9A095-75C8-D142-9F6B-3C553A98C155}"/>
                </a:ext>
              </a:extLst>
            </p:cNvPr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654;p37">
              <a:extLst>
                <a:ext uri="{FF2B5EF4-FFF2-40B4-BE49-F238E27FC236}">
                  <a16:creationId xmlns:a16="http://schemas.microsoft.com/office/drawing/2014/main" id="{7D543E25-1941-D14D-B572-1E26D5F86808}"/>
                </a:ext>
              </a:extLst>
            </p:cNvPr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655;p37">
              <a:extLst>
                <a:ext uri="{FF2B5EF4-FFF2-40B4-BE49-F238E27FC236}">
                  <a16:creationId xmlns:a16="http://schemas.microsoft.com/office/drawing/2014/main" id="{3BEDD191-2794-F047-AF6B-7955F7FC20B2}"/>
                </a:ext>
              </a:extLst>
            </p:cNvPr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656;p37">
              <a:extLst>
                <a:ext uri="{FF2B5EF4-FFF2-40B4-BE49-F238E27FC236}">
                  <a16:creationId xmlns:a16="http://schemas.microsoft.com/office/drawing/2014/main" id="{1B9C31F9-36F0-BD43-863C-8C25BD066C80}"/>
                </a:ext>
              </a:extLst>
            </p:cNvPr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657;p37">
              <a:extLst>
                <a:ext uri="{FF2B5EF4-FFF2-40B4-BE49-F238E27FC236}">
                  <a16:creationId xmlns:a16="http://schemas.microsoft.com/office/drawing/2014/main" id="{8AB8D167-E8FB-2B4C-A00C-54552FB6902F}"/>
                </a:ext>
              </a:extLst>
            </p:cNvPr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658;p37">
              <a:extLst>
                <a:ext uri="{FF2B5EF4-FFF2-40B4-BE49-F238E27FC236}">
                  <a16:creationId xmlns:a16="http://schemas.microsoft.com/office/drawing/2014/main" id="{2951EF7E-605D-1348-BFDA-7E78731144C4}"/>
                </a:ext>
              </a:extLst>
            </p:cNvPr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659;p37">
              <a:extLst>
                <a:ext uri="{FF2B5EF4-FFF2-40B4-BE49-F238E27FC236}">
                  <a16:creationId xmlns:a16="http://schemas.microsoft.com/office/drawing/2014/main" id="{2AA4E7C5-6A39-454F-B56D-2A3B2F9AD704}"/>
                </a:ext>
              </a:extLst>
            </p:cNvPr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660;p37">
              <a:extLst>
                <a:ext uri="{FF2B5EF4-FFF2-40B4-BE49-F238E27FC236}">
                  <a16:creationId xmlns:a16="http://schemas.microsoft.com/office/drawing/2014/main" id="{15CFC424-060B-994E-891E-E7752E11EE6F}"/>
                </a:ext>
              </a:extLst>
            </p:cNvPr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661;p37">
              <a:extLst>
                <a:ext uri="{FF2B5EF4-FFF2-40B4-BE49-F238E27FC236}">
                  <a16:creationId xmlns:a16="http://schemas.microsoft.com/office/drawing/2014/main" id="{3FC700FF-E5C2-7646-892E-9EFBC800FE76}"/>
                </a:ext>
              </a:extLst>
            </p:cNvPr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662;p37">
              <a:extLst>
                <a:ext uri="{FF2B5EF4-FFF2-40B4-BE49-F238E27FC236}">
                  <a16:creationId xmlns:a16="http://schemas.microsoft.com/office/drawing/2014/main" id="{D242589B-9676-B24B-AC6D-A7595332791E}"/>
                </a:ext>
              </a:extLst>
            </p:cNvPr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663;p37">
              <a:extLst>
                <a:ext uri="{FF2B5EF4-FFF2-40B4-BE49-F238E27FC236}">
                  <a16:creationId xmlns:a16="http://schemas.microsoft.com/office/drawing/2014/main" id="{9446F944-5772-3F43-AC13-C2A7F0EFF757}"/>
                </a:ext>
              </a:extLst>
            </p:cNvPr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664;p37">
              <a:extLst>
                <a:ext uri="{FF2B5EF4-FFF2-40B4-BE49-F238E27FC236}">
                  <a16:creationId xmlns:a16="http://schemas.microsoft.com/office/drawing/2014/main" id="{5F6E6622-06FB-144C-A845-837B6DC703D3}"/>
                </a:ext>
              </a:extLst>
            </p:cNvPr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665;p37">
              <a:extLst>
                <a:ext uri="{FF2B5EF4-FFF2-40B4-BE49-F238E27FC236}">
                  <a16:creationId xmlns:a16="http://schemas.microsoft.com/office/drawing/2014/main" id="{589C45E0-3A76-E147-8DB1-B5680A1F027B}"/>
                </a:ext>
              </a:extLst>
            </p:cNvPr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666;p37">
              <a:extLst>
                <a:ext uri="{FF2B5EF4-FFF2-40B4-BE49-F238E27FC236}">
                  <a16:creationId xmlns:a16="http://schemas.microsoft.com/office/drawing/2014/main" id="{CE7A925B-0FD1-904D-98DB-F482C02E684D}"/>
                </a:ext>
              </a:extLst>
            </p:cNvPr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667;p37">
              <a:extLst>
                <a:ext uri="{FF2B5EF4-FFF2-40B4-BE49-F238E27FC236}">
                  <a16:creationId xmlns:a16="http://schemas.microsoft.com/office/drawing/2014/main" id="{07FEB8D1-E16D-6349-9D38-EA70FAD614F3}"/>
                </a:ext>
              </a:extLst>
            </p:cNvPr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668;p37">
              <a:extLst>
                <a:ext uri="{FF2B5EF4-FFF2-40B4-BE49-F238E27FC236}">
                  <a16:creationId xmlns:a16="http://schemas.microsoft.com/office/drawing/2014/main" id="{6EE27CB1-5F3E-5843-9E17-35DF00634A4D}"/>
                </a:ext>
              </a:extLst>
            </p:cNvPr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669;p37">
              <a:extLst>
                <a:ext uri="{FF2B5EF4-FFF2-40B4-BE49-F238E27FC236}">
                  <a16:creationId xmlns:a16="http://schemas.microsoft.com/office/drawing/2014/main" id="{03A76874-2FF3-5343-BAA0-E3B73376F4D9}"/>
                </a:ext>
              </a:extLst>
            </p:cNvPr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670;p37">
              <a:extLst>
                <a:ext uri="{FF2B5EF4-FFF2-40B4-BE49-F238E27FC236}">
                  <a16:creationId xmlns:a16="http://schemas.microsoft.com/office/drawing/2014/main" id="{1F946E7E-1F1B-9F48-B316-BA951DFC9EE0}"/>
                </a:ext>
              </a:extLst>
            </p:cNvPr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671;p37">
              <a:extLst>
                <a:ext uri="{FF2B5EF4-FFF2-40B4-BE49-F238E27FC236}">
                  <a16:creationId xmlns:a16="http://schemas.microsoft.com/office/drawing/2014/main" id="{92216278-9266-1743-9F97-CCCCB139CB4C}"/>
                </a:ext>
              </a:extLst>
            </p:cNvPr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672;p37">
              <a:extLst>
                <a:ext uri="{FF2B5EF4-FFF2-40B4-BE49-F238E27FC236}">
                  <a16:creationId xmlns:a16="http://schemas.microsoft.com/office/drawing/2014/main" id="{E53524AD-2B19-BA44-B0EB-49C6FCDC62ED}"/>
                </a:ext>
              </a:extLst>
            </p:cNvPr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673;p37">
              <a:extLst>
                <a:ext uri="{FF2B5EF4-FFF2-40B4-BE49-F238E27FC236}">
                  <a16:creationId xmlns:a16="http://schemas.microsoft.com/office/drawing/2014/main" id="{11AA0E52-2F1C-044E-96FC-1ACA672E624E}"/>
                </a:ext>
              </a:extLst>
            </p:cNvPr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674;p37">
              <a:extLst>
                <a:ext uri="{FF2B5EF4-FFF2-40B4-BE49-F238E27FC236}">
                  <a16:creationId xmlns:a16="http://schemas.microsoft.com/office/drawing/2014/main" id="{D60F7DE2-898F-2C4B-BF28-F59DB166D777}"/>
                </a:ext>
              </a:extLst>
            </p:cNvPr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675;p37">
              <a:extLst>
                <a:ext uri="{FF2B5EF4-FFF2-40B4-BE49-F238E27FC236}">
                  <a16:creationId xmlns:a16="http://schemas.microsoft.com/office/drawing/2014/main" id="{707C7CE5-6FB6-954A-83FC-D70D19F41C04}"/>
                </a:ext>
              </a:extLst>
            </p:cNvPr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76;p37">
              <a:extLst>
                <a:ext uri="{FF2B5EF4-FFF2-40B4-BE49-F238E27FC236}">
                  <a16:creationId xmlns:a16="http://schemas.microsoft.com/office/drawing/2014/main" id="{DBFFC14C-1ADC-DB41-A51C-3D7111A64FE2}"/>
                </a:ext>
              </a:extLst>
            </p:cNvPr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677;p37">
              <a:extLst>
                <a:ext uri="{FF2B5EF4-FFF2-40B4-BE49-F238E27FC236}">
                  <a16:creationId xmlns:a16="http://schemas.microsoft.com/office/drawing/2014/main" id="{BAD9976C-68E3-1748-A208-22586FED7778}"/>
                </a:ext>
              </a:extLst>
            </p:cNvPr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678;p37">
              <a:extLst>
                <a:ext uri="{FF2B5EF4-FFF2-40B4-BE49-F238E27FC236}">
                  <a16:creationId xmlns:a16="http://schemas.microsoft.com/office/drawing/2014/main" id="{04211D89-AD11-8246-94A5-ABD97C43D405}"/>
                </a:ext>
              </a:extLst>
            </p:cNvPr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679;p37">
              <a:extLst>
                <a:ext uri="{FF2B5EF4-FFF2-40B4-BE49-F238E27FC236}">
                  <a16:creationId xmlns:a16="http://schemas.microsoft.com/office/drawing/2014/main" id="{A3564F95-7CB5-8B48-A8B1-FE0F8D38DA40}"/>
                </a:ext>
              </a:extLst>
            </p:cNvPr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680;p37">
              <a:extLst>
                <a:ext uri="{FF2B5EF4-FFF2-40B4-BE49-F238E27FC236}">
                  <a16:creationId xmlns:a16="http://schemas.microsoft.com/office/drawing/2014/main" id="{7D6817A6-AEF8-5D47-845D-9447A4041EBC}"/>
                </a:ext>
              </a:extLst>
            </p:cNvPr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681;p37">
              <a:extLst>
                <a:ext uri="{FF2B5EF4-FFF2-40B4-BE49-F238E27FC236}">
                  <a16:creationId xmlns:a16="http://schemas.microsoft.com/office/drawing/2014/main" id="{ED48C652-361F-444D-8E57-9AF032064C5B}"/>
                </a:ext>
              </a:extLst>
            </p:cNvPr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682;p37">
              <a:extLst>
                <a:ext uri="{FF2B5EF4-FFF2-40B4-BE49-F238E27FC236}">
                  <a16:creationId xmlns:a16="http://schemas.microsoft.com/office/drawing/2014/main" id="{38C913E9-D36D-AD4E-A1C2-ABFA6F958497}"/>
                </a:ext>
              </a:extLst>
            </p:cNvPr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683;p37">
              <a:extLst>
                <a:ext uri="{FF2B5EF4-FFF2-40B4-BE49-F238E27FC236}">
                  <a16:creationId xmlns:a16="http://schemas.microsoft.com/office/drawing/2014/main" id="{F9DA61AE-4947-494C-BB76-51D4DA5FA201}"/>
                </a:ext>
              </a:extLst>
            </p:cNvPr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684;p37">
              <a:extLst>
                <a:ext uri="{FF2B5EF4-FFF2-40B4-BE49-F238E27FC236}">
                  <a16:creationId xmlns:a16="http://schemas.microsoft.com/office/drawing/2014/main" id="{6493AC77-3C7B-C442-A599-38BD3DD70F9A}"/>
                </a:ext>
              </a:extLst>
            </p:cNvPr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685;p37">
              <a:extLst>
                <a:ext uri="{FF2B5EF4-FFF2-40B4-BE49-F238E27FC236}">
                  <a16:creationId xmlns:a16="http://schemas.microsoft.com/office/drawing/2014/main" id="{A504B05F-BF62-B541-A9B2-579EE5810B4E}"/>
                </a:ext>
              </a:extLst>
            </p:cNvPr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686;p37">
              <a:extLst>
                <a:ext uri="{FF2B5EF4-FFF2-40B4-BE49-F238E27FC236}">
                  <a16:creationId xmlns:a16="http://schemas.microsoft.com/office/drawing/2014/main" id="{74BDAD3B-985B-7645-A2EB-5D44C5494F15}"/>
                </a:ext>
              </a:extLst>
            </p:cNvPr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687;p37">
              <a:extLst>
                <a:ext uri="{FF2B5EF4-FFF2-40B4-BE49-F238E27FC236}">
                  <a16:creationId xmlns:a16="http://schemas.microsoft.com/office/drawing/2014/main" id="{C514B061-CE96-0942-A14F-13410E6AF079}"/>
                </a:ext>
              </a:extLst>
            </p:cNvPr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688;p37">
              <a:extLst>
                <a:ext uri="{FF2B5EF4-FFF2-40B4-BE49-F238E27FC236}">
                  <a16:creationId xmlns:a16="http://schemas.microsoft.com/office/drawing/2014/main" id="{9B0DC17C-5597-CF4E-B8CD-5E7AF3555077}"/>
                </a:ext>
              </a:extLst>
            </p:cNvPr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689;p37">
              <a:extLst>
                <a:ext uri="{FF2B5EF4-FFF2-40B4-BE49-F238E27FC236}">
                  <a16:creationId xmlns:a16="http://schemas.microsoft.com/office/drawing/2014/main" id="{830DEA2D-454C-D34F-B29B-A8AB35DE1649}"/>
                </a:ext>
              </a:extLst>
            </p:cNvPr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690;p37">
              <a:extLst>
                <a:ext uri="{FF2B5EF4-FFF2-40B4-BE49-F238E27FC236}">
                  <a16:creationId xmlns:a16="http://schemas.microsoft.com/office/drawing/2014/main" id="{48F4C122-028A-8B4B-B4D9-A1371E0C2E21}"/>
                </a:ext>
              </a:extLst>
            </p:cNvPr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691;p37">
              <a:extLst>
                <a:ext uri="{FF2B5EF4-FFF2-40B4-BE49-F238E27FC236}">
                  <a16:creationId xmlns:a16="http://schemas.microsoft.com/office/drawing/2014/main" id="{032D9A62-6EED-1748-8D0B-BEE750F60504}"/>
                </a:ext>
              </a:extLst>
            </p:cNvPr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692;p37">
              <a:extLst>
                <a:ext uri="{FF2B5EF4-FFF2-40B4-BE49-F238E27FC236}">
                  <a16:creationId xmlns:a16="http://schemas.microsoft.com/office/drawing/2014/main" id="{1610092D-6AE2-8744-9A2B-290DA6606BB9}"/>
                </a:ext>
              </a:extLst>
            </p:cNvPr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693;p37">
              <a:extLst>
                <a:ext uri="{FF2B5EF4-FFF2-40B4-BE49-F238E27FC236}">
                  <a16:creationId xmlns:a16="http://schemas.microsoft.com/office/drawing/2014/main" id="{B11B55A2-1A82-9D47-ACD4-384C1F444178}"/>
                </a:ext>
              </a:extLst>
            </p:cNvPr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694;p37">
              <a:extLst>
                <a:ext uri="{FF2B5EF4-FFF2-40B4-BE49-F238E27FC236}">
                  <a16:creationId xmlns:a16="http://schemas.microsoft.com/office/drawing/2014/main" id="{E011905C-BE94-5949-8032-DE7B51724230}"/>
                </a:ext>
              </a:extLst>
            </p:cNvPr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695;p37">
              <a:extLst>
                <a:ext uri="{FF2B5EF4-FFF2-40B4-BE49-F238E27FC236}">
                  <a16:creationId xmlns:a16="http://schemas.microsoft.com/office/drawing/2014/main" id="{9D36D0FE-15D6-D140-86E5-6D634153A86B}"/>
                </a:ext>
              </a:extLst>
            </p:cNvPr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696;p37">
              <a:extLst>
                <a:ext uri="{FF2B5EF4-FFF2-40B4-BE49-F238E27FC236}">
                  <a16:creationId xmlns:a16="http://schemas.microsoft.com/office/drawing/2014/main" id="{3C2FD068-6174-A342-B17D-45A33D993353}"/>
                </a:ext>
              </a:extLst>
            </p:cNvPr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697;p37">
              <a:extLst>
                <a:ext uri="{FF2B5EF4-FFF2-40B4-BE49-F238E27FC236}">
                  <a16:creationId xmlns:a16="http://schemas.microsoft.com/office/drawing/2014/main" id="{5706B90E-BA48-C24F-B65A-B66A9346641E}"/>
                </a:ext>
              </a:extLst>
            </p:cNvPr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698;p37">
              <a:extLst>
                <a:ext uri="{FF2B5EF4-FFF2-40B4-BE49-F238E27FC236}">
                  <a16:creationId xmlns:a16="http://schemas.microsoft.com/office/drawing/2014/main" id="{098937EC-49C6-D548-AC7E-C2ABA614E5D7}"/>
                </a:ext>
              </a:extLst>
            </p:cNvPr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699;p37">
              <a:extLst>
                <a:ext uri="{FF2B5EF4-FFF2-40B4-BE49-F238E27FC236}">
                  <a16:creationId xmlns:a16="http://schemas.microsoft.com/office/drawing/2014/main" id="{2FE6F1C1-7A3F-8044-93D7-9A701E2161C5}"/>
                </a:ext>
              </a:extLst>
            </p:cNvPr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00;p37">
              <a:extLst>
                <a:ext uri="{FF2B5EF4-FFF2-40B4-BE49-F238E27FC236}">
                  <a16:creationId xmlns:a16="http://schemas.microsoft.com/office/drawing/2014/main" id="{DB7F5A19-EBAA-B04E-940E-601E84CC0C7C}"/>
                </a:ext>
              </a:extLst>
            </p:cNvPr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01;p37">
              <a:extLst>
                <a:ext uri="{FF2B5EF4-FFF2-40B4-BE49-F238E27FC236}">
                  <a16:creationId xmlns:a16="http://schemas.microsoft.com/office/drawing/2014/main" id="{4C868A5E-3CA8-F649-AF8D-11C87B8FDA07}"/>
                </a:ext>
              </a:extLst>
            </p:cNvPr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02;p37">
              <a:extLst>
                <a:ext uri="{FF2B5EF4-FFF2-40B4-BE49-F238E27FC236}">
                  <a16:creationId xmlns:a16="http://schemas.microsoft.com/office/drawing/2014/main" id="{F90DA5DD-8C80-134A-9B28-75FC12F15D47}"/>
                </a:ext>
              </a:extLst>
            </p:cNvPr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03;p37">
              <a:extLst>
                <a:ext uri="{FF2B5EF4-FFF2-40B4-BE49-F238E27FC236}">
                  <a16:creationId xmlns:a16="http://schemas.microsoft.com/office/drawing/2014/main" id="{61DD0238-44F4-B64E-98FA-B115DE50C81C}"/>
                </a:ext>
              </a:extLst>
            </p:cNvPr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04;p37">
              <a:extLst>
                <a:ext uri="{FF2B5EF4-FFF2-40B4-BE49-F238E27FC236}">
                  <a16:creationId xmlns:a16="http://schemas.microsoft.com/office/drawing/2014/main" id="{B17508F9-F22E-5C4F-A7BB-2978EEE53812}"/>
                </a:ext>
              </a:extLst>
            </p:cNvPr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05;p37">
              <a:extLst>
                <a:ext uri="{FF2B5EF4-FFF2-40B4-BE49-F238E27FC236}">
                  <a16:creationId xmlns:a16="http://schemas.microsoft.com/office/drawing/2014/main" id="{F4103B51-F87A-914E-9781-62841E1D8CE6}"/>
                </a:ext>
              </a:extLst>
            </p:cNvPr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06;p37">
              <a:extLst>
                <a:ext uri="{FF2B5EF4-FFF2-40B4-BE49-F238E27FC236}">
                  <a16:creationId xmlns:a16="http://schemas.microsoft.com/office/drawing/2014/main" id="{113B846D-E0A4-5E4F-A4F4-19CDE4DBBF1D}"/>
                </a:ext>
              </a:extLst>
            </p:cNvPr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07;p37">
              <a:extLst>
                <a:ext uri="{FF2B5EF4-FFF2-40B4-BE49-F238E27FC236}">
                  <a16:creationId xmlns:a16="http://schemas.microsoft.com/office/drawing/2014/main" id="{0EBEA2E6-10F6-5344-8A2A-7FC99022CA20}"/>
                </a:ext>
              </a:extLst>
            </p:cNvPr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08;p37">
              <a:extLst>
                <a:ext uri="{FF2B5EF4-FFF2-40B4-BE49-F238E27FC236}">
                  <a16:creationId xmlns:a16="http://schemas.microsoft.com/office/drawing/2014/main" id="{DF7DBFB5-A3F3-EC44-B600-8A7E21F4F003}"/>
                </a:ext>
              </a:extLst>
            </p:cNvPr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09;p37">
              <a:extLst>
                <a:ext uri="{FF2B5EF4-FFF2-40B4-BE49-F238E27FC236}">
                  <a16:creationId xmlns:a16="http://schemas.microsoft.com/office/drawing/2014/main" id="{458B64C2-4CCC-8D4B-B227-7BACA2F294D4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10;p37">
              <a:extLst>
                <a:ext uri="{FF2B5EF4-FFF2-40B4-BE49-F238E27FC236}">
                  <a16:creationId xmlns:a16="http://schemas.microsoft.com/office/drawing/2014/main" id="{8012FF17-F34B-C048-89D6-6486B5382592}"/>
                </a:ext>
              </a:extLst>
            </p:cNvPr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11;p37">
              <a:extLst>
                <a:ext uri="{FF2B5EF4-FFF2-40B4-BE49-F238E27FC236}">
                  <a16:creationId xmlns:a16="http://schemas.microsoft.com/office/drawing/2014/main" id="{0FAA8F85-4BC6-BC42-9B05-0A947F82EEDF}"/>
                </a:ext>
              </a:extLst>
            </p:cNvPr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12;p37">
              <a:extLst>
                <a:ext uri="{FF2B5EF4-FFF2-40B4-BE49-F238E27FC236}">
                  <a16:creationId xmlns:a16="http://schemas.microsoft.com/office/drawing/2014/main" id="{4691C7E1-C4EE-5845-895A-66C54E5C108E}"/>
                </a:ext>
              </a:extLst>
            </p:cNvPr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13;p37">
              <a:extLst>
                <a:ext uri="{FF2B5EF4-FFF2-40B4-BE49-F238E27FC236}">
                  <a16:creationId xmlns:a16="http://schemas.microsoft.com/office/drawing/2014/main" id="{59B5A944-91C8-8945-ADAD-846FD4056275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14;p37">
              <a:extLst>
                <a:ext uri="{FF2B5EF4-FFF2-40B4-BE49-F238E27FC236}">
                  <a16:creationId xmlns:a16="http://schemas.microsoft.com/office/drawing/2014/main" id="{988A0830-3F9D-314D-8BEB-0E0F54A1B94A}"/>
                </a:ext>
              </a:extLst>
            </p:cNvPr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15;p37">
              <a:extLst>
                <a:ext uri="{FF2B5EF4-FFF2-40B4-BE49-F238E27FC236}">
                  <a16:creationId xmlns:a16="http://schemas.microsoft.com/office/drawing/2014/main" id="{113EB51E-5F72-594C-A9BE-09CA2FA403FC}"/>
                </a:ext>
              </a:extLst>
            </p:cNvPr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16;p37">
              <a:extLst>
                <a:ext uri="{FF2B5EF4-FFF2-40B4-BE49-F238E27FC236}">
                  <a16:creationId xmlns:a16="http://schemas.microsoft.com/office/drawing/2014/main" id="{8BA6BE41-E18F-5540-A2DA-C89EF84D6DFE}"/>
                </a:ext>
              </a:extLst>
            </p:cNvPr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17;p37">
              <a:extLst>
                <a:ext uri="{FF2B5EF4-FFF2-40B4-BE49-F238E27FC236}">
                  <a16:creationId xmlns:a16="http://schemas.microsoft.com/office/drawing/2014/main" id="{8BCE2344-AC89-2A44-B9BF-DB07686D1986}"/>
                </a:ext>
              </a:extLst>
            </p:cNvPr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18;p37">
              <a:extLst>
                <a:ext uri="{FF2B5EF4-FFF2-40B4-BE49-F238E27FC236}">
                  <a16:creationId xmlns:a16="http://schemas.microsoft.com/office/drawing/2014/main" id="{8FB17E89-1A23-CD42-A897-3A404A388CB7}"/>
                </a:ext>
              </a:extLst>
            </p:cNvPr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19;p37">
              <a:extLst>
                <a:ext uri="{FF2B5EF4-FFF2-40B4-BE49-F238E27FC236}">
                  <a16:creationId xmlns:a16="http://schemas.microsoft.com/office/drawing/2014/main" id="{534D2008-1130-9848-A817-B23ED8608364}"/>
                </a:ext>
              </a:extLst>
            </p:cNvPr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20;p37">
              <a:extLst>
                <a:ext uri="{FF2B5EF4-FFF2-40B4-BE49-F238E27FC236}">
                  <a16:creationId xmlns:a16="http://schemas.microsoft.com/office/drawing/2014/main" id="{A682FEB8-CE11-BF40-A303-E7287F4C2F57}"/>
                </a:ext>
              </a:extLst>
            </p:cNvPr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21;p37">
              <a:extLst>
                <a:ext uri="{FF2B5EF4-FFF2-40B4-BE49-F238E27FC236}">
                  <a16:creationId xmlns:a16="http://schemas.microsoft.com/office/drawing/2014/main" id="{71C1E8A2-C544-5643-8E45-E03309A87131}"/>
                </a:ext>
              </a:extLst>
            </p:cNvPr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22;p37">
              <a:extLst>
                <a:ext uri="{FF2B5EF4-FFF2-40B4-BE49-F238E27FC236}">
                  <a16:creationId xmlns:a16="http://schemas.microsoft.com/office/drawing/2014/main" id="{D4CD26D8-671C-B447-A3A6-3F5ED216B507}"/>
                </a:ext>
              </a:extLst>
            </p:cNvPr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23;p37">
              <a:extLst>
                <a:ext uri="{FF2B5EF4-FFF2-40B4-BE49-F238E27FC236}">
                  <a16:creationId xmlns:a16="http://schemas.microsoft.com/office/drawing/2014/main" id="{D58113DF-0292-6646-A076-BB76EB1173E0}"/>
                </a:ext>
              </a:extLst>
            </p:cNvPr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24;p37">
              <a:extLst>
                <a:ext uri="{FF2B5EF4-FFF2-40B4-BE49-F238E27FC236}">
                  <a16:creationId xmlns:a16="http://schemas.microsoft.com/office/drawing/2014/main" id="{4A0B1CAA-5F38-3E47-95F8-76BDFA8BA65D}"/>
                </a:ext>
              </a:extLst>
            </p:cNvPr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25;p37">
              <a:extLst>
                <a:ext uri="{FF2B5EF4-FFF2-40B4-BE49-F238E27FC236}">
                  <a16:creationId xmlns:a16="http://schemas.microsoft.com/office/drawing/2014/main" id="{05C57892-B490-564B-81CE-ACA2B027E828}"/>
                </a:ext>
              </a:extLst>
            </p:cNvPr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26;p37">
              <a:extLst>
                <a:ext uri="{FF2B5EF4-FFF2-40B4-BE49-F238E27FC236}">
                  <a16:creationId xmlns:a16="http://schemas.microsoft.com/office/drawing/2014/main" id="{8FFC92AA-6CFF-964B-A82C-4A901C162C37}"/>
                </a:ext>
              </a:extLst>
            </p:cNvPr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" name="Google Shape;2727;p37">
              <a:extLst>
                <a:ext uri="{FF2B5EF4-FFF2-40B4-BE49-F238E27FC236}">
                  <a16:creationId xmlns:a16="http://schemas.microsoft.com/office/drawing/2014/main" id="{B2AF125B-1014-9949-BCA4-B820F6B692B3}"/>
                </a:ext>
              </a:extLst>
            </p:cNvPr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6" name="Google Shape;2728;p37">
                <a:extLst>
                  <a:ext uri="{FF2B5EF4-FFF2-40B4-BE49-F238E27FC236}">
                    <a16:creationId xmlns:a16="http://schemas.microsoft.com/office/drawing/2014/main" id="{74DC1D3C-CFAE-9244-A89B-1A560225DE4D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2729;p37">
                <a:extLst>
                  <a:ext uri="{FF2B5EF4-FFF2-40B4-BE49-F238E27FC236}">
                    <a16:creationId xmlns:a16="http://schemas.microsoft.com/office/drawing/2014/main" id="{0542338D-21EF-E441-8E42-05FC6818F19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2730;p37">
                <a:extLst>
                  <a:ext uri="{FF2B5EF4-FFF2-40B4-BE49-F238E27FC236}">
                    <a16:creationId xmlns:a16="http://schemas.microsoft.com/office/drawing/2014/main" id="{E6C9D42E-00D7-5544-AC74-66AFA2EF14F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2731;p37">
                <a:extLst>
                  <a:ext uri="{FF2B5EF4-FFF2-40B4-BE49-F238E27FC236}">
                    <a16:creationId xmlns:a16="http://schemas.microsoft.com/office/drawing/2014/main" id="{74C8C971-EF11-A44A-AF0C-ABEA4217122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2732;p37">
                <a:extLst>
                  <a:ext uri="{FF2B5EF4-FFF2-40B4-BE49-F238E27FC236}">
                    <a16:creationId xmlns:a16="http://schemas.microsoft.com/office/drawing/2014/main" id="{88B44ABB-572E-E243-8D36-F0B60160890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2733;p37">
              <a:extLst>
                <a:ext uri="{FF2B5EF4-FFF2-40B4-BE49-F238E27FC236}">
                  <a16:creationId xmlns:a16="http://schemas.microsoft.com/office/drawing/2014/main" id="{3C565CCD-74DD-8047-AEFF-1D12D0ECABB2}"/>
                </a:ext>
              </a:extLst>
            </p:cNvPr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61" name="Google Shape;2734;p37">
                <a:extLst>
                  <a:ext uri="{FF2B5EF4-FFF2-40B4-BE49-F238E27FC236}">
                    <a16:creationId xmlns:a16="http://schemas.microsoft.com/office/drawing/2014/main" id="{638B58AF-CE48-EE4E-B2B8-7C4933CFD81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2735;p37">
                <a:extLst>
                  <a:ext uri="{FF2B5EF4-FFF2-40B4-BE49-F238E27FC236}">
                    <a16:creationId xmlns:a16="http://schemas.microsoft.com/office/drawing/2014/main" id="{A3C2BA79-B105-8E46-B6A3-BFCB7F84222E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2736;p37">
                <a:extLst>
                  <a:ext uri="{FF2B5EF4-FFF2-40B4-BE49-F238E27FC236}">
                    <a16:creationId xmlns:a16="http://schemas.microsoft.com/office/drawing/2014/main" id="{FCB4EF3B-9CE6-5642-AD6F-A99A51704D4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2737;p37">
                <a:extLst>
                  <a:ext uri="{FF2B5EF4-FFF2-40B4-BE49-F238E27FC236}">
                    <a16:creationId xmlns:a16="http://schemas.microsoft.com/office/drawing/2014/main" id="{0991C38D-CA19-E747-AD49-B40A13C8946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2738;p37">
                <a:extLst>
                  <a:ext uri="{FF2B5EF4-FFF2-40B4-BE49-F238E27FC236}">
                    <a16:creationId xmlns:a16="http://schemas.microsoft.com/office/drawing/2014/main" id="{9FA464C0-FF41-C548-ACE5-375D436CCFC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" name="Google Shape;2739;p37">
              <a:extLst>
                <a:ext uri="{FF2B5EF4-FFF2-40B4-BE49-F238E27FC236}">
                  <a16:creationId xmlns:a16="http://schemas.microsoft.com/office/drawing/2014/main" id="{5280466B-ACC7-B142-BD2B-E3C89849E641}"/>
                </a:ext>
              </a:extLst>
            </p:cNvPr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40;p37">
              <a:extLst>
                <a:ext uri="{FF2B5EF4-FFF2-40B4-BE49-F238E27FC236}">
                  <a16:creationId xmlns:a16="http://schemas.microsoft.com/office/drawing/2014/main" id="{E5B30B02-CE0E-AE45-A022-F8751E635686}"/>
                </a:ext>
              </a:extLst>
            </p:cNvPr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" name="Google Shape;2741;p37">
              <a:extLst>
                <a:ext uri="{FF2B5EF4-FFF2-40B4-BE49-F238E27FC236}">
                  <a16:creationId xmlns:a16="http://schemas.microsoft.com/office/drawing/2014/main" id="{1F2C429E-8896-3E49-A3D9-F325820F9371}"/>
                </a:ext>
              </a:extLst>
            </p:cNvPr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56" name="Google Shape;2742;p37">
                <a:extLst>
                  <a:ext uri="{FF2B5EF4-FFF2-40B4-BE49-F238E27FC236}">
                    <a16:creationId xmlns:a16="http://schemas.microsoft.com/office/drawing/2014/main" id="{1BAD23D8-AE74-E94C-A7D5-CEA6C33E09F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2743;p37">
                <a:extLst>
                  <a:ext uri="{FF2B5EF4-FFF2-40B4-BE49-F238E27FC236}">
                    <a16:creationId xmlns:a16="http://schemas.microsoft.com/office/drawing/2014/main" id="{A557B4F1-6D2F-BB49-9D56-59482B01CED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2744;p37">
                <a:extLst>
                  <a:ext uri="{FF2B5EF4-FFF2-40B4-BE49-F238E27FC236}">
                    <a16:creationId xmlns:a16="http://schemas.microsoft.com/office/drawing/2014/main" id="{3F1FA454-E427-2D46-A936-FAE4B7E5402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2745;p37">
                <a:extLst>
                  <a:ext uri="{FF2B5EF4-FFF2-40B4-BE49-F238E27FC236}">
                    <a16:creationId xmlns:a16="http://schemas.microsoft.com/office/drawing/2014/main" id="{B4D1B8B3-9F7F-1F4E-BA71-2B9E709D3E2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2746;p37">
                <a:extLst>
                  <a:ext uri="{FF2B5EF4-FFF2-40B4-BE49-F238E27FC236}">
                    <a16:creationId xmlns:a16="http://schemas.microsoft.com/office/drawing/2014/main" id="{4F18E9FC-13AA-0E4D-B570-22D0D013E5F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" name="Google Shape;2747;p37">
              <a:extLst>
                <a:ext uri="{FF2B5EF4-FFF2-40B4-BE49-F238E27FC236}">
                  <a16:creationId xmlns:a16="http://schemas.microsoft.com/office/drawing/2014/main" id="{6164363C-10F1-0A40-BA4E-F378BBF97505}"/>
                </a:ext>
              </a:extLst>
            </p:cNvPr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48;p37">
              <a:extLst>
                <a:ext uri="{FF2B5EF4-FFF2-40B4-BE49-F238E27FC236}">
                  <a16:creationId xmlns:a16="http://schemas.microsoft.com/office/drawing/2014/main" id="{EE5331B2-58BC-AC48-AECA-183253EBE96F}"/>
                </a:ext>
              </a:extLst>
            </p:cNvPr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517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197" y="1263169"/>
            <a:ext cx="6728694" cy="8502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Slides were (mostly) created by Eric-Jan </a:t>
            </a:r>
            <a:r>
              <a:rPr lang="en" b="1" dirty="0" err="1"/>
              <a:t>Wagenmakers</a:t>
            </a:r>
            <a:endParaRPr b="1" dirty="0"/>
          </a:p>
          <a:p>
            <a:pPr marL="0" lvl="0" indent="0">
              <a:buNone/>
            </a:pPr>
            <a:r>
              <a:rPr lang="en-US" sz="1200" dirty="0">
                <a:hlinkClick r:id="rId3"/>
              </a:rPr>
              <a:t>https://www.bayesianspectacles.org/wp-content/uploads/2018/01/RadicalTransparency.pdf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4"/>
              </a:rPr>
              <a:t>https://www.youtube.com/watch?v=LxRHkk2MBWw&amp;t=35s</a:t>
            </a:r>
            <a:r>
              <a:rPr lang="en-US" sz="1200" dirty="0"/>
              <a:t> </a:t>
            </a:r>
          </a:p>
          <a:p>
            <a:pPr marL="0" lvl="0" indent="0">
              <a:buNone/>
            </a:pPr>
            <a:endParaRPr sz="8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457197" y="3128614"/>
            <a:ext cx="7963788" cy="952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Many Analyst Study</a:t>
            </a:r>
            <a:endParaRPr b="1" dirty="0"/>
          </a:p>
          <a:p>
            <a:pPr marL="0" lvl="0" indent="0">
              <a:buNone/>
            </a:pPr>
            <a:r>
              <a:rPr lang="en-US" sz="1000" dirty="0" err="1"/>
              <a:t>Silberzahn</a:t>
            </a:r>
            <a:r>
              <a:rPr lang="en-US" sz="1000" dirty="0"/>
              <a:t>, R., Uhlmann, E. L., Martin, D. P., </a:t>
            </a:r>
            <a:r>
              <a:rPr lang="en-US" sz="1000" dirty="0" err="1"/>
              <a:t>Anselmi</a:t>
            </a:r>
            <a:r>
              <a:rPr lang="en-US" sz="1000" dirty="0"/>
              <a:t>, P., Aust, F., Awtrey, E., ... &amp; Carlsson, R. (2018). Many analysts, one data set: Making transparent how variations in analytic choices affect results. </a:t>
            </a:r>
            <a:r>
              <a:rPr lang="en-US" sz="1000" i="1" dirty="0"/>
              <a:t>Advances in Methods and Practices in Psychological Science</a:t>
            </a:r>
            <a:r>
              <a:rPr lang="en-US" sz="1000" dirty="0"/>
              <a:t>, </a:t>
            </a:r>
            <a:r>
              <a:rPr lang="en-US" sz="1000" i="1" dirty="0"/>
              <a:t>1</a:t>
            </a:r>
            <a:r>
              <a:rPr lang="en-US" sz="1000" dirty="0"/>
              <a:t>(3), 337-356.</a:t>
            </a:r>
            <a:endParaRPr sz="10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457197" y="4034937"/>
            <a:ext cx="7825567" cy="9172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Literature on Blinding</a:t>
            </a:r>
            <a:endParaRPr b="1" dirty="0"/>
          </a:p>
          <a:p>
            <a:pPr marL="0" lvl="0" indent="0">
              <a:buNone/>
            </a:pPr>
            <a:r>
              <a:rPr lang="en-US" sz="1000" dirty="0" err="1"/>
              <a:t>MacCoun</a:t>
            </a:r>
            <a:r>
              <a:rPr lang="en-US" sz="1000" dirty="0"/>
              <a:t>, R., &amp; Perlmutter, S. (2015). Blind analysis: hide results to seek the truth. </a:t>
            </a:r>
            <a:r>
              <a:rPr lang="en-US" sz="1000" i="1" dirty="0"/>
              <a:t>Nature News</a:t>
            </a:r>
            <a:r>
              <a:rPr lang="en-US" sz="1000" dirty="0"/>
              <a:t>, </a:t>
            </a:r>
            <a:r>
              <a:rPr lang="en-US" sz="1000" i="1" dirty="0"/>
              <a:t>526</a:t>
            </a:r>
            <a:r>
              <a:rPr lang="en-US" sz="1000" dirty="0"/>
              <a:t>(7572), 187.</a:t>
            </a:r>
          </a:p>
          <a:p>
            <a:pPr marL="0" lvl="0" indent="0">
              <a:buNone/>
            </a:pPr>
            <a:r>
              <a:rPr lang="en-US" sz="1000" dirty="0" err="1"/>
              <a:t>Dutilh</a:t>
            </a:r>
            <a:r>
              <a:rPr lang="en-US" sz="1000" dirty="0"/>
              <a:t>, G., </a:t>
            </a:r>
            <a:r>
              <a:rPr lang="en-US" sz="1000" dirty="0" err="1"/>
              <a:t>Sarafoglou</a:t>
            </a:r>
            <a:r>
              <a:rPr lang="en-US" sz="1000" dirty="0"/>
              <a:t>, A., &amp; </a:t>
            </a:r>
            <a:r>
              <a:rPr lang="en-US" sz="1000" dirty="0" err="1"/>
              <a:t>Wagenmakers</a:t>
            </a:r>
            <a:r>
              <a:rPr lang="en-US" sz="1000" dirty="0"/>
              <a:t>, E.-J. (in press). Flexible yet fair: Blinding analyses in experimental psychology. </a:t>
            </a:r>
            <a:r>
              <a:rPr lang="en-US" sz="1000" i="1" dirty="0" err="1"/>
              <a:t>Synthese</a:t>
            </a:r>
            <a:r>
              <a:rPr lang="en-US" sz="1000" dirty="0"/>
              <a:t>. Preprint available on </a:t>
            </a:r>
            <a:r>
              <a:rPr lang="en-US" sz="1000" dirty="0" err="1"/>
              <a:t>PsyArXiv</a:t>
            </a:r>
            <a:r>
              <a:rPr lang="en-US" sz="1000" dirty="0"/>
              <a:t>: https://</a:t>
            </a:r>
            <a:r>
              <a:rPr lang="en-US" sz="1000" dirty="0" err="1"/>
              <a:t>psyarxiv.com</a:t>
            </a:r>
            <a:r>
              <a:rPr lang="en-US" sz="1000" dirty="0"/>
              <a:t>/d79r8</a:t>
            </a:r>
          </a:p>
          <a:p>
            <a:pPr marL="0" lvl="0" indent="0">
              <a:buNone/>
            </a:pPr>
            <a:endParaRPr sz="1000" dirty="0"/>
          </a:p>
        </p:txBody>
      </p:sp>
      <p:sp>
        <p:nvSpPr>
          <p:cNvPr id="11" name="Google Shape;1736;p29">
            <a:extLst>
              <a:ext uri="{FF2B5EF4-FFF2-40B4-BE49-F238E27FC236}">
                <a16:creationId xmlns:a16="http://schemas.microsoft.com/office/drawing/2014/main" id="{3F5282CA-5DD3-C049-8570-BBC79889567C}"/>
              </a:ext>
            </a:extLst>
          </p:cNvPr>
          <p:cNvSpPr txBox="1">
            <a:spLocks/>
          </p:cNvSpPr>
          <p:nvPr/>
        </p:nvSpPr>
        <p:spPr>
          <a:xfrm>
            <a:off x="457197" y="2294748"/>
            <a:ext cx="7963788" cy="95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/>
              <a:t>Preregistration Links (including templates)</a:t>
            </a:r>
          </a:p>
          <a:p>
            <a:pPr marL="0" indent="0">
              <a:buFont typeface="Barlow Light"/>
              <a:buNone/>
            </a:pPr>
            <a:r>
              <a:rPr lang="en-US" sz="1000" dirty="0">
                <a:hlinkClick r:id="rId5"/>
              </a:rPr>
              <a:t>https://aspredicted.org</a:t>
            </a:r>
            <a:r>
              <a:rPr lang="en-US" sz="1000" dirty="0"/>
              <a:t> </a:t>
            </a:r>
          </a:p>
          <a:p>
            <a:pPr marL="0" indent="0">
              <a:buFont typeface="Barlow Light"/>
              <a:buNone/>
            </a:pPr>
            <a:r>
              <a:rPr lang="en-US" sz="1000" dirty="0">
                <a:hlinkClick r:id="rId6"/>
              </a:rPr>
              <a:t>https://osf.io</a:t>
            </a:r>
            <a:r>
              <a:rPr lang="en-US" sz="1000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884410B-CF11-F446-9F1D-80D94B890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982835"/>
              </p:ext>
            </p:extLst>
          </p:nvPr>
        </p:nvGraphicFramePr>
        <p:xfrm>
          <a:off x="1536191" y="1307592"/>
          <a:ext cx="5550409" cy="368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23067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Methodology 101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13A00-0682-4149-8E38-367FBF08B491}"/>
              </a:ext>
            </a:extLst>
          </p:cNvPr>
          <p:cNvSpPr txBox="1"/>
          <p:nvPr/>
        </p:nvSpPr>
        <p:spPr>
          <a:xfrm>
            <a:off x="5089114" y="1665624"/>
            <a:ext cx="14158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speculate </a:t>
            </a:r>
          </a:p>
          <a:p>
            <a:r>
              <a:rPr lang="en-US" sz="1050" i="1" dirty="0"/>
              <a:t>    &amp; explore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5CCE98-2B06-3E41-838D-0CA61C198CB7}"/>
              </a:ext>
            </a:extLst>
          </p:cNvPr>
          <p:cNvSpPr txBox="1"/>
          <p:nvPr/>
        </p:nvSpPr>
        <p:spPr>
          <a:xfrm>
            <a:off x="5829585" y="3460970"/>
            <a:ext cx="1415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deduce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85F4C-DE25-9146-A914-FC0F4CA2E64C}"/>
              </a:ext>
            </a:extLst>
          </p:cNvPr>
          <p:cNvSpPr txBox="1"/>
          <p:nvPr/>
        </p:nvSpPr>
        <p:spPr>
          <a:xfrm>
            <a:off x="3529409" y="4651786"/>
            <a:ext cx="15806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design </a:t>
            </a:r>
          </a:p>
          <a:p>
            <a:pPr algn="ctr"/>
            <a:r>
              <a:rPr lang="en-US" sz="1050" i="1" dirty="0"/>
              <a:t>new experiment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2FB906-D214-4749-87A9-CF94FD1A9DBA}"/>
              </a:ext>
            </a:extLst>
          </p:cNvPr>
          <p:cNvSpPr txBox="1"/>
          <p:nvPr/>
        </p:nvSpPr>
        <p:spPr>
          <a:xfrm>
            <a:off x="1852244" y="3587928"/>
            <a:ext cx="859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statistical 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B65DE4-1CFF-8C4C-9738-FB33808374D6}"/>
              </a:ext>
            </a:extLst>
          </p:cNvPr>
          <p:cNvSpPr txBox="1"/>
          <p:nvPr/>
        </p:nvSpPr>
        <p:spPr>
          <a:xfrm>
            <a:off x="2515375" y="1676962"/>
            <a:ext cx="10207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   knowledge accumulation</a:t>
            </a:r>
          </a:p>
        </p:txBody>
      </p:sp>
    </p:spTree>
    <p:extLst>
      <p:ext uri="{BB962C8B-B14F-4D97-AF65-F5344CB8AC3E}">
        <p14:creationId xmlns:p14="http://schemas.microsoft.com/office/powerpoint/2010/main" val="144416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F7EB58-67BC-5F4B-B488-6885B33F4B69}"/>
              </a:ext>
            </a:extLst>
          </p:cNvPr>
          <p:cNvSpPr/>
          <p:nvPr/>
        </p:nvSpPr>
        <p:spPr>
          <a:xfrm>
            <a:off x="1807153" y="1252728"/>
            <a:ext cx="2553741" cy="3823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793A5-D7DE-C746-9131-1CDA263BA138}"/>
              </a:ext>
            </a:extLst>
          </p:cNvPr>
          <p:cNvSpPr/>
          <p:nvPr/>
        </p:nvSpPr>
        <p:spPr>
          <a:xfrm>
            <a:off x="4360895" y="1252728"/>
            <a:ext cx="2460529" cy="382345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884410B-CF11-F446-9F1D-80D94B890465}"/>
              </a:ext>
            </a:extLst>
          </p:cNvPr>
          <p:cNvGraphicFramePr/>
          <p:nvPr/>
        </p:nvGraphicFramePr>
        <p:xfrm>
          <a:off x="1536191" y="1307592"/>
          <a:ext cx="5550409" cy="368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23067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Methodology 101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13A00-0682-4149-8E38-367FBF08B491}"/>
              </a:ext>
            </a:extLst>
          </p:cNvPr>
          <p:cNvSpPr txBox="1"/>
          <p:nvPr/>
        </p:nvSpPr>
        <p:spPr>
          <a:xfrm>
            <a:off x="5089114" y="1665624"/>
            <a:ext cx="14158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speculate </a:t>
            </a:r>
          </a:p>
          <a:p>
            <a:r>
              <a:rPr lang="en-US" sz="1050" i="1" dirty="0"/>
              <a:t>    &amp; explore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5CCE98-2B06-3E41-838D-0CA61C198CB7}"/>
              </a:ext>
            </a:extLst>
          </p:cNvPr>
          <p:cNvSpPr txBox="1"/>
          <p:nvPr/>
        </p:nvSpPr>
        <p:spPr>
          <a:xfrm>
            <a:off x="5829585" y="3460970"/>
            <a:ext cx="1415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deduce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85F4C-DE25-9146-A914-FC0F4CA2E64C}"/>
              </a:ext>
            </a:extLst>
          </p:cNvPr>
          <p:cNvSpPr txBox="1"/>
          <p:nvPr/>
        </p:nvSpPr>
        <p:spPr>
          <a:xfrm>
            <a:off x="3529409" y="4651786"/>
            <a:ext cx="15806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design </a:t>
            </a:r>
          </a:p>
          <a:p>
            <a:pPr algn="ctr"/>
            <a:r>
              <a:rPr lang="en-US" sz="1050" i="1" dirty="0"/>
              <a:t>new experiment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2FB906-D214-4749-87A9-CF94FD1A9DBA}"/>
              </a:ext>
            </a:extLst>
          </p:cNvPr>
          <p:cNvSpPr txBox="1"/>
          <p:nvPr/>
        </p:nvSpPr>
        <p:spPr>
          <a:xfrm>
            <a:off x="1852244" y="3587928"/>
            <a:ext cx="859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statistical 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B65DE4-1CFF-8C4C-9738-FB33808374D6}"/>
              </a:ext>
            </a:extLst>
          </p:cNvPr>
          <p:cNvSpPr txBox="1"/>
          <p:nvPr/>
        </p:nvSpPr>
        <p:spPr>
          <a:xfrm>
            <a:off x="2515375" y="1676962"/>
            <a:ext cx="10207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   knowledge accumulation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C34545-0F28-7544-97DE-B886AAF71BB2}"/>
              </a:ext>
            </a:extLst>
          </p:cNvPr>
          <p:cNvSpPr txBox="1"/>
          <p:nvPr/>
        </p:nvSpPr>
        <p:spPr>
          <a:xfrm>
            <a:off x="6946112" y="2352190"/>
            <a:ext cx="1911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4"/>
                </a:solidFill>
              </a:rPr>
              <a:t>The Creative Context of Discovery </a:t>
            </a:r>
          </a:p>
          <a:p>
            <a:pPr algn="ctr"/>
            <a:r>
              <a:rPr lang="mr-IN" sz="1600" b="1" i="1" dirty="0">
                <a:solidFill>
                  <a:schemeClr val="accent4"/>
                </a:solidFill>
              </a:rPr>
              <a:t>–</a:t>
            </a:r>
            <a:r>
              <a:rPr lang="en-US" sz="1600" b="1" i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sz="1600" b="1" i="1" dirty="0">
                <a:solidFill>
                  <a:schemeClr val="accent4"/>
                </a:solidFill>
              </a:rPr>
              <a:t>Exploratory Research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0EF4EF-3666-174F-AA2A-C5DA72F6F97D}"/>
              </a:ext>
            </a:extLst>
          </p:cNvPr>
          <p:cNvSpPr txBox="1"/>
          <p:nvPr/>
        </p:nvSpPr>
        <p:spPr>
          <a:xfrm>
            <a:off x="145043" y="2092460"/>
            <a:ext cx="14962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The Statistical Context of Justification </a:t>
            </a:r>
            <a:r>
              <a:rPr lang="mr-IN" sz="1600" b="1" i="1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 Confirmatory Research</a:t>
            </a:r>
          </a:p>
        </p:txBody>
      </p:sp>
    </p:spTree>
    <p:extLst>
      <p:ext uri="{BB962C8B-B14F-4D97-AF65-F5344CB8AC3E}">
        <p14:creationId xmlns:p14="http://schemas.microsoft.com/office/powerpoint/2010/main" val="176049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F7EB58-67BC-5F4B-B488-6885B33F4B69}"/>
              </a:ext>
            </a:extLst>
          </p:cNvPr>
          <p:cNvSpPr/>
          <p:nvPr/>
        </p:nvSpPr>
        <p:spPr>
          <a:xfrm>
            <a:off x="1807153" y="1252728"/>
            <a:ext cx="2553741" cy="38234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793A5-D7DE-C746-9131-1CDA263BA138}"/>
              </a:ext>
            </a:extLst>
          </p:cNvPr>
          <p:cNvSpPr/>
          <p:nvPr/>
        </p:nvSpPr>
        <p:spPr>
          <a:xfrm>
            <a:off x="4360895" y="1252728"/>
            <a:ext cx="2460529" cy="382345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884410B-CF11-F446-9F1D-80D94B890465}"/>
              </a:ext>
            </a:extLst>
          </p:cNvPr>
          <p:cNvGraphicFramePr/>
          <p:nvPr/>
        </p:nvGraphicFramePr>
        <p:xfrm>
          <a:off x="1536191" y="1307592"/>
          <a:ext cx="5550409" cy="368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23067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Methodology 101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13A00-0682-4149-8E38-367FBF08B491}"/>
              </a:ext>
            </a:extLst>
          </p:cNvPr>
          <p:cNvSpPr txBox="1"/>
          <p:nvPr/>
        </p:nvSpPr>
        <p:spPr>
          <a:xfrm>
            <a:off x="5089114" y="1665624"/>
            <a:ext cx="14158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speculate </a:t>
            </a:r>
          </a:p>
          <a:p>
            <a:r>
              <a:rPr lang="en-US" sz="1050" i="1" dirty="0"/>
              <a:t>    &amp; explore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5CCE98-2B06-3E41-838D-0CA61C198CB7}"/>
              </a:ext>
            </a:extLst>
          </p:cNvPr>
          <p:cNvSpPr txBox="1"/>
          <p:nvPr/>
        </p:nvSpPr>
        <p:spPr>
          <a:xfrm>
            <a:off x="5829585" y="3460970"/>
            <a:ext cx="1415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deduce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85F4C-DE25-9146-A914-FC0F4CA2E64C}"/>
              </a:ext>
            </a:extLst>
          </p:cNvPr>
          <p:cNvSpPr txBox="1"/>
          <p:nvPr/>
        </p:nvSpPr>
        <p:spPr>
          <a:xfrm>
            <a:off x="3529409" y="4651786"/>
            <a:ext cx="15806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design </a:t>
            </a:r>
          </a:p>
          <a:p>
            <a:pPr algn="ctr"/>
            <a:r>
              <a:rPr lang="en-US" sz="1050" i="1" dirty="0"/>
              <a:t>new experiment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2FB906-D214-4749-87A9-CF94FD1A9DBA}"/>
              </a:ext>
            </a:extLst>
          </p:cNvPr>
          <p:cNvSpPr txBox="1"/>
          <p:nvPr/>
        </p:nvSpPr>
        <p:spPr>
          <a:xfrm>
            <a:off x="1852244" y="3587928"/>
            <a:ext cx="859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statistical 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B65DE4-1CFF-8C4C-9738-FB33808374D6}"/>
              </a:ext>
            </a:extLst>
          </p:cNvPr>
          <p:cNvSpPr txBox="1"/>
          <p:nvPr/>
        </p:nvSpPr>
        <p:spPr>
          <a:xfrm>
            <a:off x="2515375" y="1676962"/>
            <a:ext cx="10207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/>
              <a:t>   knowledge accumulation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7CD2F4-5C96-A74C-BDEF-2FA01DA1E57F}"/>
              </a:ext>
            </a:extLst>
          </p:cNvPr>
          <p:cNvCxnSpPr>
            <a:cxnSpLocks/>
          </p:cNvCxnSpPr>
          <p:nvPr/>
        </p:nvCxnSpPr>
        <p:spPr>
          <a:xfrm flipH="1" flipV="1">
            <a:off x="4456668" y="2598962"/>
            <a:ext cx="540696" cy="1179319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C3E1073-88F7-D64C-A05D-D3BA4F088D44}"/>
              </a:ext>
            </a:extLst>
          </p:cNvPr>
          <p:cNvSpPr txBox="1"/>
          <p:nvPr/>
        </p:nvSpPr>
        <p:spPr>
          <a:xfrm>
            <a:off x="4367231" y="3090480"/>
            <a:ext cx="721884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/>
              <a:t>fooling</a:t>
            </a:r>
          </a:p>
          <a:p>
            <a:r>
              <a:rPr lang="en-US" sz="1200" i="1" dirty="0"/>
              <a:t>yourself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C34545-0F28-7544-97DE-B886AAF71BB2}"/>
              </a:ext>
            </a:extLst>
          </p:cNvPr>
          <p:cNvSpPr txBox="1"/>
          <p:nvPr/>
        </p:nvSpPr>
        <p:spPr>
          <a:xfrm>
            <a:off x="6946112" y="2352190"/>
            <a:ext cx="1911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4"/>
                </a:solidFill>
              </a:rPr>
              <a:t>The Creative Context of Discovery </a:t>
            </a:r>
          </a:p>
          <a:p>
            <a:pPr algn="ctr"/>
            <a:r>
              <a:rPr lang="mr-IN" sz="1600" b="1" i="1" dirty="0">
                <a:solidFill>
                  <a:schemeClr val="accent4"/>
                </a:solidFill>
              </a:rPr>
              <a:t>–</a:t>
            </a:r>
            <a:r>
              <a:rPr lang="en-US" sz="1600" b="1" i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sz="1600" b="1" i="1" dirty="0">
                <a:solidFill>
                  <a:schemeClr val="accent4"/>
                </a:solidFill>
              </a:rPr>
              <a:t>Exploratory Research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0EF4EF-3666-174F-AA2A-C5DA72F6F97D}"/>
              </a:ext>
            </a:extLst>
          </p:cNvPr>
          <p:cNvSpPr txBox="1"/>
          <p:nvPr/>
        </p:nvSpPr>
        <p:spPr>
          <a:xfrm>
            <a:off x="145043" y="2092460"/>
            <a:ext cx="14962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The Statistical Context of Justification </a:t>
            </a:r>
            <a:r>
              <a:rPr lang="mr-IN" sz="1600" b="1" i="1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 Confirmatory Research</a:t>
            </a:r>
          </a:p>
        </p:txBody>
      </p:sp>
    </p:spTree>
    <p:extLst>
      <p:ext uri="{BB962C8B-B14F-4D97-AF65-F5344CB8AC3E}">
        <p14:creationId xmlns:p14="http://schemas.microsoft.com/office/powerpoint/2010/main" val="323090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Dilemma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Dr. X has a favorite theory that she has worked on and published about previously. </a:t>
            </a:r>
          </a:p>
          <a:p>
            <a:r>
              <a:rPr lang="en-US" sz="2400" dirty="0"/>
              <a:t>Dr. X designs an experiment to test a prediction from her theory. </a:t>
            </a:r>
          </a:p>
          <a:p>
            <a:r>
              <a:rPr lang="en-US" sz="2400" dirty="0"/>
              <a:t>Dr. X collects the data, a painstaking and costly process. Part of her career and those of her students depend on the outcome. </a:t>
            </a:r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250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Dilemma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/>
              <a:t>Now the data need to be analyzed. </a:t>
            </a:r>
          </a:p>
          <a:p>
            <a:r>
              <a:rPr lang="en-US" sz="2400" dirty="0"/>
              <a:t>If </a:t>
            </a:r>
            <a:r>
              <a:rPr lang="en-US" sz="2400" i="1" dirty="0"/>
              <a:t>p </a:t>
            </a:r>
            <a:r>
              <a:rPr lang="en-US" sz="2400" dirty="0"/>
              <a:t>&lt; .05, the experiment is deemed a </a:t>
            </a:r>
            <a:r>
              <a:rPr lang="en-US" sz="2400" i="1" dirty="0"/>
              <a:t>success</a:t>
            </a:r>
            <a:r>
              <a:rPr lang="en-US" sz="2400" dirty="0"/>
              <a:t>; if </a:t>
            </a:r>
            <a:r>
              <a:rPr lang="en-US" sz="2400" i="1" dirty="0"/>
              <a:t>p </a:t>
            </a:r>
            <a:r>
              <a:rPr lang="en-US" sz="2400" dirty="0"/>
              <a:t>&gt; .05, it is deemed a </a:t>
            </a:r>
            <a:r>
              <a:rPr lang="en-US" sz="2400" i="1" dirty="0"/>
              <a:t>failure</a:t>
            </a:r>
            <a:r>
              <a:rPr lang="en-US" sz="2400" dirty="0"/>
              <a:t>. </a:t>
            </a:r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593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833034" y="58965"/>
            <a:ext cx="7288078" cy="314143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Who is, without a shadow of doubt, </a:t>
            </a:r>
            <a:r>
              <a:rPr lang="en" u="sng" dirty="0"/>
              <a:t>the most biased </a:t>
            </a:r>
            <a:r>
              <a:rPr lang="en" dirty="0">
                <a:solidFill>
                  <a:schemeClr val="accent1"/>
                </a:solidFill>
              </a:rPr>
              <a:t>analyst in the entire galaxy, past, present, and future?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1325</Words>
  <Application>Microsoft Macintosh PowerPoint</Application>
  <PresentationFormat>On-screen Show (16:9)</PresentationFormat>
  <Paragraphs>296</Paragraphs>
  <Slides>38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Raleway SemiBold</vt:lpstr>
      <vt:lpstr>Lucida Sans</vt:lpstr>
      <vt:lpstr>Calibri</vt:lpstr>
      <vt:lpstr>Arial</vt:lpstr>
      <vt:lpstr>Barlow</vt:lpstr>
      <vt:lpstr>Barlow Light</vt:lpstr>
      <vt:lpstr>Gaoler template</vt:lpstr>
      <vt:lpstr>Open Science and Reproducibility</vt:lpstr>
      <vt:lpstr>Overview</vt:lpstr>
      <vt:lpstr>Methodology 101</vt:lpstr>
      <vt:lpstr>Methodology 101</vt:lpstr>
      <vt:lpstr>Methodology 101</vt:lpstr>
      <vt:lpstr>Methodology 101</vt:lpstr>
      <vt:lpstr>Main Dilemma</vt:lpstr>
      <vt:lpstr>Main Dilemma</vt:lpstr>
      <vt:lpstr>Who is, without a shadow of doubt, the most biased analyst in the entire galaxy, past, present, and future? </vt:lpstr>
      <vt:lpstr>Who is, without a shadow of doubt, the most biased analyst in the entire galaxy, past, present, and future? </vt:lpstr>
      <vt:lpstr>Main Dilemma</vt:lpstr>
      <vt:lpstr>A Perfect Storm</vt:lpstr>
      <vt:lpstr>What Researchers Want</vt:lpstr>
      <vt:lpstr>What The Field Gets</vt:lpstr>
      <vt:lpstr>PowerPoint Presentation</vt:lpstr>
      <vt:lpstr>How To Uncover Hidden Uncertainty</vt:lpstr>
      <vt:lpstr>Method 1: Preregistration of Analysis Plans</vt:lpstr>
      <vt:lpstr>PowerPoint Presentation</vt:lpstr>
      <vt:lpstr>Method 1: Preregistration of Analysis Plans</vt:lpstr>
      <vt:lpstr>How to write a good preregistration</vt:lpstr>
      <vt:lpstr>How to write a good preregistration</vt:lpstr>
      <vt:lpstr>PowerPoint Presentation</vt:lpstr>
      <vt:lpstr>How to write a good preregistration</vt:lpstr>
      <vt:lpstr>Method 2: Blinded Analyses</vt:lpstr>
      <vt:lpstr>Method 2: Blinded Analyses</vt:lpstr>
      <vt:lpstr>How Blinding Works</vt:lpstr>
      <vt:lpstr>How Blinding Works</vt:lpstr>
      <vt:lpstr>How Blinding Works</vt:lpstr>
      <vt:lpstr>How Blinding Works</vt:lpstr>
      <vt:lpstr>PowerPoint Presentation</vt:lpstr>
      <vt:lpstr>PowerPoint Presentation</vt:lpstr>
      <vt:lpstr>PowerPoint Presentation</vt:lpstr>
      <vt:lpstr>PowerPoint Presentation</vt:lpstr>
      <vt:lpstr>Method 3: Share the Data</vt:lpstr>
      <vt:lpstr>Method 4: Share Experiences</vt:lpstr>
      <vt:lpstr>Concluding Comments</vt:lpstr>
      <vt:lpstr>Concluding Comments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Science and Reproducibiliy</dc:title>
  <cp:lastModifiedBy>Alex Sara</cp:lastModifiedBy>
  <cp:revision>58</cp:revision>
  <dcterms:modified xsi:type="dcterms:W3CDTF">2019-11-18T09:33:58Z</dcterms:modified>
</cp:coreProperties>
</file>